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3"/>
  </p:notesMasterIdLst>
  <p:handoutMasterIdLst>
    <p:handoutMasterId r:id="rId44"/>
  </p:handoutMasterIdLst>
  <p:sldIdLst>
    <p:sldId id="354" r:id="rId5"/>
    <p:sldId id="2147375754" r:id="rId6"/>
    <p:sldId id="2147375753" r:id="rId7"/>
    <p:sldId id="2147375815" r:id="rId8"/>
    <p:sldId id="2147375755" r:id="rId9"/>
    <p:sldId id="2147375762" r:id="rId10"/>
    <p:sldId id="2147375763" r:id="rId11"/>
    <p:sldId id="2147375764" r:id="rId12"/>
    <p:sldId id="2147375789" r:id="rId13"/>
    <p:sldId id="2147375786" r:id="rId14"/>
    <p:sldId id="2147375787" r:id="rId15"/>
    <p:sldId id="2147375788" r:id="rId16"/>
    <p:sldId id="2147375766" r:id="rId17"/>
    <p:sldId id="2147375769" r:id="rId18"/>
    <p:sldId id="2147375790" r:id="rId19"/>
    <p:sldId id="2147375792" r:id="rId20"/>
    <p:sldId id="2147375795" r:id="rId21"/>
    <p:sldId id="2147375794" r:id="rId22"/>
    <p:sldId id="2147375793" r:id="rId23"/>
    <p:sldId id="2147375796" r:id="rId24"/>
    <p:sldId id="2147375797" r:id="rId25"/>
    <p:sldId id="2147375798" r:id="rId26"/>
    <p:sldId id="2147375812" r:id="rId27"/>
    <p:sldId id="2147375813" r:id="rId28"/>
    <p:sldId id="2147375791" r:id="rId29"/>
    <p:sldId id="2147375801" r:id="rId30"/>
    <p:sldId id="2147375805" r:id="rId31"/>
    <p:sldId id="2147375804" r:id="rId32"/>
    <p:sldId id="2147375807" r:id="rId33"/>
    <p:sldId id="2147375809" r:id="rId34"/>
    <p:sldId id="2147375810" r:id="rId35"/>
    <p:sldId id="2147375814" r:id="rId36"/>
    <p:sldId id="2147375803" r:id="rId37"/>
    <p:sldId id="2147375806" r:id="rId38"/>
    <p:sldId id="2147375772" r:id="rId39"/>
    <p:sldId id="347" r:id="rId40"/>
    <p:sldId id="2147375757" r:id="rId41"/>
    <p:sldId id="214737575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53E759AF-7CE3-4DA8-837D-B18420DAF907}">
          <p14:sldIdLst>
            <p14:sldId id="354"/>
            <p14:sldId id="2147375754"/>
            <p14:sldId id="2147375753"/>
            <p14:sldId id="2147375815"/>
            <p14:sldId id="2147375755"/>
            <p14:sldId id="2147375762"/>
            <p14:sldId id="2147375763"/>
            <p14:sldId id="2147375764"/>
            <p14:sldId id="2147375789"/>
            <p14:sldId id="2147375786"/>
            <p14:sldId id="2147375787"/>
            <p14:sldId id="2147375788"/>
            <p14:sldId id="2147375766"/>
            <p14:sldId id="2147375769"/>
            <p14:sldId id="2147375790"/>
            <p14:sldId id="2147375792"/>
            <p14:sldId id="2147375795"/>
            <p14:sldId id="2147375794"/>
            <p14:sldId id="2147375793"/>
            <p14:sldId id="2147375796"/>
            <p14:sldId id="2147375797"/>
            <p14:sldId id="2147375798"/>
            <p14:sldId id="2147375812"/>
            <p14:sldId id="2147375813"/>
            <p14:sldId id="2147375791"/>
            <p14:sldId id="2147375801"/>
            <p14:sldId id="2147375805"/>
            <p14:sldId id="2147375804"/>
            <p14:sldId id="2147375807"/>
            <p14:sldId id="2147375809"/>
            <p14:sldId id="2147375810"/>
            <p14:sldId id="2147375814"/>
            <p14:sldId id="2147375803"/>
            <p14:sldId id="2147375806"/>
            <p14:sldId id="2147375772"/>
            <p14:sldId id="347"/>
            <p14:sldId id="2147375757"/>
            <p14:sldId id="2147375758"/>
          </p14:sldIdLst>
        </p14:section>
      </p14:sectionLst>
    </p:ext>
    <p:ext uri="{EFAFB233-063F-42B5-8137-9DF3F51BA10A}">
      <p15:sldGuideLst xmlns:p15="http://schemas.microsoft.com/office/powerpoint/2012/main">
        <p15:guide id="1" orient="horz" pos="1842" userDrawn="1">
          <p15:clr>
            <a:srgbClr val="A4A3A4"/>
          </p15:clr>
        </p15:guide>
        <p15:guide id="2" orient="horz" pos="1117" userDrawn="1">
          <p15:clr>
            <a:srgbClr val="A4A3A4"/>
          </p15:clr>
        </p15:guide>
        <p15:guide id="3" orient="horz" pos="1389" userDrawn="1">
          <p15:clr>
            <a:srgbClr val="A4A3A4"/>
          </p15:clr>
        </p15:guide>
        <p15:guide id="4" orient="horz" pos="164" userDrawn="1">
          <p15:clr>
            <a:srgbClr val="A4A3A4"/>
          </p15:clr>
        </p15:guide>
        <p15:guide id="5" orient="horz" pos="4156" userDrawn="1">
          <p15:clr>
            <a:srgbClr val="A4A3A4"/>
          </p15:clr>
        </p15:guide>
        <p15:guide id="6" orient="horz" pos="2840" userDrawn="1">
          <p15:clr>
            <a:srgbClr val="A4A3A4"/>
          </p15:clr>
        </p15:guide>
        <p15:guide id="7" pos="166" userDrawn="1">
          <p15:clr>
            <a:srgbClr val="A4A3A4"/>
          </p15:clr>
        </p15:guide>
        <p15:guide id="8" pos="7328" userDrawn="1">
          <p15:clr>
            <a:srgbClr val="A4A3A4"/>
          </p15:clr>
        </p15:guide>
        <p15:guide id="9" pos="7514" userDrawn="1">
          <p15:clr>
            <a:srgbClr val="A4A3A4"/>
          </p15:clr>
        </p15:guide>
        <p15:guide id="10" pos="347" userDrawn="1">
          <p15:clr>
            <a:srgbClr val="A4A3A4"/>
          </p15:clr>
        </p15:guide>
        <p15:guide id="11" pos="3885" userDrawn="1">
          <p15:clr>
            <a:srgbClr val="A4A3A4"/>
          </p15:clr>
        </p15:guide>
        <p15:guide id="12" pos="3704" userDrawn="1">
          <p15:clr>
            <a:srgbClr val="A4A3A4"/>
          </p15:clr>
        </p15:guide>
        <p15:guide id="13" orient="horz" pos="39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4F0F5C-DA02-575D-EC2B-F0E1324E88BE}" name="Power Presentaties" initials="PPS" userId="Power Presentaties" providerId="None"/>
  <p188:author id="{A09139DD-9826-A72A-CFD1-D60A1FB7324D}" name="Judith De Kerpel" initials="JDK" userId="S::Judith.De.Kerpel@dewatergroep.be::000aa7f9-e626-479e-909a-28734771a0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lien Premereur" initials="KP" lastIdx="52" clrIdx="0">
    <p:extLst>
      <p:ext uri="{19B8F6BF-5375-455C-9EA6-DF929625EA0E}">
        <p15:presenceInfo xmlns:p15="http://schemas.microsoft.com/office/powerpoint/2012/main" userId="S::Karlien.Premereur@dewatergroep.be::2df3414f-f8f9-4505-8276-4225158edfac" providerId="AD"/>
      </p:ext>
    </p:extLst>
  </p:cmAuthor>
  <p:cmAuthor id="2" name="Koen Depuydt" initials="KD" lastIdx="9" clrIdx="1">
    <p:extLst>
      <p:ext uri="{19B8F6BF-5375-455C-9EA6-DF929625EA0E}">
        <p15:presenceInfo xmlns:p15="http://schemas.microsoft.com/office/powerpoint/2012/main" userId="S::Koen.Depuydt@dewatergroep.be::6795a68e-70f6-4fee-8ac9-cf1d8b4d2c22" providerId="AD"/>
      </p:ext>
    </p:extLst>
  </p:cmAuthor>
  <p:cmAuthor id="3" name="Phebe Lippens" initials="PL" lastIdx="2" clrIdx="2">
    <p:extLst>
      <p:ext uri="{19B8F6BF-5375-455C-9EA6-DF929625EA0E}">
        <p15:presenceInfo xmlns:p15="http://schemas.microsoft.com/office/powerpoint/2012/main" userId="S::phebe.lippens@dewatergroep.be::5dfd7d3d-9cee-4a7c-970c-992bc27292f6" providerId="AD"/>
      </p:ext>
    </p:extLst>
  </p:cmAuthor>
  <p:cmAuthor id="4" name="Tine Vandermeersch" initials="TV" lastIdx="10" clrIdx="3">
    <p:extLst>
      <p:ext uri="{19B8F6BF-5375-455C-9EA6-DF929625EA0E}">
        <p15:presenceInfo xmlns:p15="http://schemas.microsoft.com/office/powerpoint/2012/main" userId="S::tine.vandermeersch@dewatergroep.be::f8b04970-4556-445c-8f43-3307d9886c3d" providerId="AD"/>
      </p:ext>
    </p:extLst>
  </p:cmAuthor>
  <p:cmAuthor id="5" name="Kathleen De Schepper" initials="KS" lastIdx="2" clrIdx="4">
    <p:extLst>
      <p:ext uri="{19B8F6BF-5375-455C-9EA6-DF929625EA0E}">
        <p15:presenceInfo xmlns:p15="http://schemas.microsoft.com/office/powerpoint/2012/main" userId="S::kathleen.de.schepper@dewatergroep.be::f94d0138-2d64-46a6-879c-38c80ec167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4FF"/>
    <a:srgbClr val="EEF4F9"/>
    <a:srgbClr val="A0BF35"/>
    <a:srgbClr val="00B0F0"/>
    <a:srgbClr val="33BA26"/>
    <a:srgbClr val="CEDEEF"/>
    <a:srgbClr val="96B9DC"/>
    <a:srgbClr val="A47229"/>
    <a:srgbClr val="F8F8F8"/>
    <a:srgbClr val="2158A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4CFE6-7381-468B-A911-2879C1974A9A}" v="44" dt="2024-04-16T13:40:52.567"/>
  </p1510:revLst>
</p1510:revInfo>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42"/>
        <p:guide orient="horz" pos="1117"/>
        <p:guide orient="horz" pos="1389"/>
        <p:guide orient="horz" pos="164"/>
        <p:guide orient="horz" pos="4156"/>
        <p:guide orient="horz" pos="2840"/>
        <p:guide pos="166"/>
        <p:guide pos="7328"/>
        <p:guide pos="7514"/>
        <p:guide pos="347"/>
        <p:guide pos="3885"/>
        <p:guide pos="3704"/>
        <p:guide orient="horz" pos="391"/>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6738AA-3788-3843-B1A2-1B18D2AFBCB2}" type="datetimeFigureOut">
              <a:rPr lang="en-US" smtClean="0"/>
              <a:pPr/>
              <a:t>4/29/2024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400E21-1F48-5A4E-A39E-A4F79A96E424}" type="slidenum">
              <a:rPr lang="en-US" smtClean="0"/>
              <a:pPr/>
              <a:t>‹nr.›</a:t>
            </a:fld>
            <a:endParaRPr lang="en-US"/>
          </a:p>
        </p:txBody>
      </p:sp>
    </p:spTree>
    <p:extLst>
      <p:ext uri="{BB962C8B-B14F-4D97-AF65-F5344CB8AC3E}">
        <p14:creationId xmlns:p14="http://schemas.microsoft.com/office/powerpoint/2010/main" val="1060335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7160F-E360-6E48-90F5-5C4516E98FB9}" type="datetimeFigureOut">
              <a:rPr lang="en-US" smtClean="0"/>
              <a:pPr/>
              <a:t>4/29/2024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087BDE-D2FD-5A4E-B32A-19344D9866D1}" type="slidenum">
              <a:rPr lang="en-US" smtClean="0"/>
              <a:pPr/>
              <a:t>‹nr.›</a:t>
            </a:fld>
            <a:endParaRPr lang="en-US"/>
          </a:p>
        </p:txBody>
      </p:sp>
    </p:spTree>
    <p:extLst>
      <p:ext uri="{BB962C8B-B14F-4D97-AF65-F5344CB8AC3E}">
        <p14:creationId xmlns:p14="http://schemas.microsoft.com/office/powerpoint/2010/main" val="6300889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7087BDE-D2FD-5A4E-B32A-19344D9866D1}" type="slidenum">
              <a:rPr lang="en-US" smtClean="0"/>
              <a:pPr/>
              <a:t>1</a:t>
            </a:fld>
            <a:endParaRPr lang="en-US"/>
          </a:p>
        </p:txBody>
      </p:sp>
    </p:spTree>
    <p:extLst>
      <p:ext uri="{BB962C8B-B14F-4D97-AF65-F5344CB8AC3E}">
        <p14:creationId xmlns:p14="http://schemas.microsoft.com/office/powerpoint/2010/main" val="93836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Video start automatisch</a:t>
            </a:r>
          </a:p>
        </p:txBody>
      </p:sp>
      <p:sp>
        <p:nvSpPr>
          <p:cNvPr id="4" name="Tijdelijke aanduiding voor dianummer 3"/>
          <p:cNvSpPr>
            <a:spLocks noGrp="1"/>
          </p:cNvSpPr>
          <p:nvPr>
            <p:ph type="sldNum" sz="quarter" idx="5"/>
          </p:nvPr>
        </p:nvSpPr>
        <p:spPr/>
        <p:txBody>
          <a:bodyPr/>
          <a:lstStyle/>
          <a:p>
            <a:fld id="{C7087BDE-D2FD-5A4E-B32A-19344D9866D1}" type="slidenum">
              <a:rPr lang="en-US" smtClean="0"/>
              <a:pPr/>
              <a:t>2</a:t>
            </a:fld>
            <a:endParaRPr lang="en-US"/>
          </a:p>
        </p:txBody>
      </p:sp>
    </p:spTree>
    <p:extLst>
      <p:ext uri="{BB962C8B-B14F-4D97-AF65-F5344CB8AC3E}">
        <p14:creationId xmlns:p14="http://schemas.microsoft.com/office/powerpoint/2010/main" val="30535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Slide met logo Waterunie</a:t>
            </a:r>
          </a:p>
        </p:txBody>
      </p:sp>
      <p:sp>
        <p:nvSpPr>
          <p:cNvPr id="4" name="Tijdelijke aanduiding voor dianummer 3"/>
          <p:cNvSpPr>
            <a:spLocks noGrp="1"/>
          </p:cNvSpPr>
          <p:nvPr>
            <p:ph type="sldNum" sz="quarter" idx="5"/>
          </p:nvPr>
        </p:nvSpPr>
        <p:spPr/>
        <p:txBody>
          <a:bodyPr/>
          <a:lstStyle/>
          <a:p>
            <a:fld id="{C7087BDE-D2FD-5A4E-B32A-19344D9866D1}" type="slidenum">
              <a:rPr lang="en-US" smtClean="0"/>
              <a:pPr/>
              <a:t>4</a:t>
            </a:fld>
            <a:endParaRPr lang="en-US"/>
          </a:p>
        </p:txBody>
      </p:sp>
    </p:spTree>
    <p:extLst>
      <p:ext uri="{BB962C8B-B14F-4D97-AF65-F5344CB8AC3E}">
        <p14:creationId xmlns:p14="http://schemas.microsoft.com/office/powerpoint/2010/main" val="861036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Cijfers 2022</a:t>
            </a:r>
          </a:p>
        </p:txBody>
      </p:sp>
      <p:sp>
        <p:nvSpPr>
          <p:cNvPr id="4" name="Tijdelijke aanduiding voor dianummer 3"/>
          <p:cNvSpPr>
            <a:spLocks noGrp="1"/>
          </p:cNvSpPr>
          <p:nvPr>
            <p:ph type="sldNum" sz="quarter" idx="5"/>
          </p:nvPr>
        </p:nvSpPr>
        <p:spPr/>
        <p:txBody>
          <a:bodyPr/>
          <a:lstStyle/>
          <a:p>
            <a:fld id="{C7087BDE-D2FD-5A4E-B32A-19344D9866D1}" type="slidenum">
              <a:rPr lang="en-US" smtClean="0"/>
              <a:pPr/>
              <a:t>5</a:t>
            </a:fld>
            <a:endParaRPr lang="en-US"/>
          </a:p>
        </p:txBody>
      </p:sp>
    </p:spTree>
    <p:extLst>
      <p:ext uri="{BB962C8B-B14F-4D97-AF65-F5344CB8AC3E}">
        <p14:creationId xmlns:p14="http://schemas.microsoft.com/office/powerpoint/2010/main" val="456214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a:solidFill>
                  <a:srgbClr val="4D5156"/>
                </a:solidFill>
                <a:effectLst/>
                <a:latin typeface="arial" panose="020B0604020202020204" pitchFamily="34" charset="0"/>
              </a:rPr>
              <a:t>VLAREL = Vlaams Reglement erkenningen leefmilieu</a:t>
            </a:r>
          </a:p>
          <a:p>
            <a:r>
              <a:rPr lang="nl-BE"/>
              <a:t>BELAC = </a:t>
            </a:r>
            <a:r>
              <a:rPr lang="nl-BE" b="0" i="0">
                <a:solidFill>
                  <a:srgbClr val="4D5156"/>
                </a:solidFill>
                <a:effectLst/>
                <a:latin typeface="Google Sans"/>
              </a:rPr>
              <a:t>Belgische </a:t>
            </a:r>
            <a:r>
              <a:rPr lang="nl-BE" b="0" i="0" err="1">
                <a:solidFill>
                  <a:srgbClr val="4D5156"/>
                </a:solidFill>
                <a:effectLst/>
                <a:latin typeface="Google Sans"/>
              </a:rPr>
              <a:t>Accreditatie-instelling</a:t>
            </a:r>
            <a:endParaRPr lang="nl-BE"/>
          </a:p>
        </p:txBody>
      </p:sp>
      <p:sp>
        <p:nvSpPr>
          <p:cNvPr id="4" name="Tijdelijke aanduiding voor dianummer 3"/>
          <p:cNvSpPr>
            <a:spLocks noGrp="1"/>
          </p:cNvSpPr>
          <p:nvPr>
            <p:ph type="sldNum" sz="quarter" idx="5"/>
          </p:nvPr>
        </p:nvSpPr>
        <p:spPr/>
        <p:txBody>
          <a:bodyPr/>
          <a:lstStyle/>
          <a:p>
            <a:fld id="{C7087BDE-D2FD-5A4E-B32A-19344D9866D1}" type="slidenum">
              <a:rPr lang="en-US" smtClean="0"/>
              <a:pPr/>
              <a:t>10</a:t>
            </a:fld>
            <a:endParaRPr lang="en-US"/>
          </a:p>
        </p:txBody>
      </p:sp>
    </p:spTree>
    <p:extLst>
      <p:ext uri="{BB962C8B-B14F-4D97-AF65-F5344CB8AC3E}">
        <p14:creationId xmlns:p14="http://schemas.microsoft.com/office/powerpoint/2010/main" val="3260819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7087BDE-D2FD-5A4E-B32A-19344D9866D1}" type="slidenum">
              <a:rPr lang="en-US" smtClean="0"/>
              <a:pPr/>
              <a:t>11</a:t>
            </a:fld>
            <a:endParaRPr lang="en-US"/>
          </a:p>
        </p:txBody>
      </p:sp>
    </p:spTree>
    <p:extLst>
      <p:ext uri="{BB962C8B-B14F-4D97-AF65-F5344CB8AC3E}">
        <p14:creationId xmlns:p14="http://schemas.microsoft.com/office/powerpoint/2010/main" val="236143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7087BDE-D2FD-5A4E-B32A-19344D9866D1}" type="slidenum">
              <a:rPr lang="en-US" smtClean="0"/>
              <a:pPr/>
              <a:t>12</a:t>
            </a:fld>
            <a:endParaRPr lang="en-US"/>
          </a:p>
        </p:txBody>
      </p:sp>
    </p:spTree>
    <p:extLst>
      <p:ext uri="{BB962C8B-B14F-4D97-AF65-F5344CB8AC3E}">
        <p14:creationId xmlns:p14="http://schemas.microsoft.com/office/powerpoint/2010/main" val="1914378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7087BDE-D2FD-5A4E-B32A-19344D9866D1}" type="slidenum">
              <a:rPr lang="en-US" smtClean="0"/>
              <a:pPr/>
              <a:t>27</a:t>
            </a:fld>
            <a:endParaRPr lang="en-US"/>
          </a:p>
        </p:txBody>
      </p:sp>
    </p:spTree>
    <p:extLst>
      <p:ext uri="{BB962C8B-B14F-4D97-AF65-F5344CB8AC3E}">
        <p14:creationId xmlns:p14="http://schemas.microsoft.com/office/powerpoint/2010/main" val="580779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svg"/><Relationship Id="rId5" Type="http://schemas.openxmlformats.org/officeDocument/2006/relationships/image" Target="../media/image23.sv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1">
    <p:spTree>
      <p:nvGrpSpPr>
        <p:cNvPr id="1" name=""/>
        <p:cNvGrpSpPr/>
        <p:nvPr/>
      </p:nvGrpSpPr>
      <p:grpSpPr>
        <a:xfrm>
          <a:off x="0" y="0"/>
          <a:ext cx="0" cy="0"/>
          <a:chOff x="0" y="0"/>
          <a:chExt cx="0" cy="0"/>
        </a:xfrm>
      </p:grpSpPr>
      <p:sp>
        <p:nvSpPr>
          <p:cNvPr id="4" name="Date Placeholder 3" hidden="1"/>
          <p:cNvSpPr>
            <a:spLocks noGrp="1"/>
          </p:cNvSpPr>
          <p:nvPr userDrawn="1">
            <p:ph type="dt" sz="half" idx="10"/>
          </p:nvPr>
        </p:nvSpPr>
        <p:spPr>
          <a:xfrm>
            <a:off x="712798" y="5661248"/>
            <a:ext cx="1381468" cy="246221"/>
          </a:xfrm>
          <a:prstGeom prst="rect">
            <a:avLst/>
          </a:prstGeom>
        </p:spPr>
        <p:txBody>
          <a:bodyPr wrap="none" lIns="0" tIns="0" rIns="0" bIns="0" anchor="t" anchorCtr="0">
            <a:spAutoFit/>
          </a:bodyPr>
          <a:lstStyle>
            <a:lvl1pPr algn="l">
              <a:defRPr sz="1600" cap="none" baseline="0">
                <a:solidFill>
                  <a:schemeClr val="accent1"/>
                </a:solidFill>
              </a:defRPr>
            </a:lvl1pPr>
          </a:lstStyle>
          <a:p>
            <a:endParaRPr lang="nl-BE"/>
          </a:p>
        </p:txBody>
      </p:sp>
      <p:sp>
        <p:nvSpPr>
          <p:cNvPr id="11" name="Title 10"/>
          <p:cNvSpPr>
            <a:spLocks noGrp="1"/>
          </p:cNvSpPr>
          <p:nvPr userDrawn="1">
            <p:ph type="title" hasCustomPrompt="1"/>
          </p:nvPr>
        </p:nvSpPr>
        <p:spPr>
          <a:xfrm>
            <a:off x="712800" y="1452054"/>
            <a:ext cx="6120000" cy="1629283"/>
          </a:xfrm>
        </p:spPr>
        <p:txBody>
          <a:bodyPr wrap="square" tIns="36000" bIns="36000" anchor="t" anchorCtr="0">
            <a:spAutoFit/>
          </a:bodyPr>
          <a:lstStyle>
            <a:lvl1pPr algn="l">
              <a:lnSpc>
                <a:spcPct val="70000"/>
              </a:lnSpc>
              <a:defRPr sz="7000" b="1">
                <a:solidFill>
                  <a:schemeClr val="tx2"/>
                </a:solidFill>
                <a:latin typeface="+mn-lt"/>
              </a:defRPr>
            </a:lvl1pPr>
          </a:lstStyle>
          <a:p>
            <a:r>
              <a:rPr lang="nl-BE"/>
              <a:t>Klik om de stijl te bewerken</a:t>
            </a:r>
          </a:p>
        </p:txBody>
      </p:sp>
      <p:sp>
        <p:nvSpPr>
          <p:cNvPr id="15" name="Tijdelijke aanduiding voor tekst 14">
            <a:extLst>
              <a:ext uri="{FF2B5EF4-FFF2-40B4-BE49-F238E27FC236}">
                <a16:creationId xmlns:a16="http://schemas.microsoft.com/office/drawing/2014/main" id="{3C394BD0-164B-40EF-86A0-396D20BF7F8D}"/>
              </a:ext>
            </a:extLst>
          </p:cNvPr>
          <p:cNvSpPr>
            <a:spLocks noGrp="1"/>
          </p:cNvSpPr>
          <p:nvPr userDrawn="1">
            <p:ph type="body" sz="quarter" idx="11" hasCustomPrompt="1"/>
          </p:nvPr>
        </p:nvSpPr>
        <p:spPr>
          <a:xfrm>
            <a:off x="712800" y="3038984"/>
            <a:ext cx="6120000" cy="923330"/>
          </a:xfrm>
        </p:spPr>
        <p:txBody>
          <a:bodyPr wrap="square" anchor="t" anchorCtr="0">
            <a:spAutoFit/>
          </a:bodyPr>
          <a:lstStyle>
            <a:lvl1pPr marL="0" indent="0">
              <a:buFont typeface="Arial" panose="020B0604020202020204" pitchFamily="34" charset="0"/>
              <a:buNone/>
              <a:defRPr sz="3000" cap="none" baseline="0">
                <a:solidFill>
                  <a:schemeClr val="tx2"/>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grpSp>
        <p:nvGrpSpPr>
          <p:cNvPr id="8" name="Group 22">
            <a:extLst>
              <a:ext uri="{FF2B5EF4-FFF2-40B4-BE49-F238E27FC236}">
                <a16:creationId xmlns:a16="http://schemas.microsoft.com/office/drawing/2014/main" id="{419CDF5C-27FB-88FE-83B6-3B544DF783FD}"/>
              </a:ext>
            </a:extLst>
          </p:cNvPr>
          <p:cNvGrpSpPr/>
          <p:nvPr userDrawn="1"/>
        </p:nvGrpSpPr>
        <p:grpSpPr>
          <a:xfrm>
            <a:off x="1" y="4866795"/>
            <a:ext cx="9973734" cy="1991205"/>
            <a:chOff x="1" y="4866795"/>
            <a:chExt cx="9973734" cy="1991205"/>
          </a:xfrm>
          <a:solidFill>
            <a:srgbClr val="A1DBFF">
              <a:alpha val="30000"/>
            </a:srgbClr>
          </a:solidFill>
        </p:grpSpPr>
        <p:sp>
          <p:nvSpPr>
            <p:cNvPr id="9" name="Freeform: Shape 19">
              <a:extLst>
                <a:ext uri="{FF2B5EF4-FFF2-40B4-BE49-F238E27FC236}">
                  <a16:creationId xmlns:a16="http://schemas.microsoft.com/office/drawing/2014/main" id="{CBC1DFB8-D2EB-B0FC-DE19-EF1E930D5902}"/>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0" name="Freeform: Shape 21">
              <a:extLst>
                <a:ext uri="{FF2B5EF4-FFF2-40B4-BE49-F238E27FC236}">
                  <a16:creationId xmlns:a16="http://schemas.microsoft.com/office/drawing/2014/main" id="{9C10E88A-7701-61FA-5A47-5DC5B6850D1B}"/>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2" name="Graphic 1">
            <a:extLst>
              <a:ext uri="{FF2B5EF4-FFF2-40B4-BE49-F238E27FC236}">
                <a16:creationId xmlns:a16="http://schemas.microsoft.com/office/drawing/2014/main" id="{B2562313-1B7C-0DFF-47F9-8D0C1E7EE1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980958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1">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30578CAC-910D-47E7-8792-3B509F076408}"/>
              </a:ext>
            </a:extLst>
          </p:cNvPr>
          <p:cNvSpPr>
            <a:spLocks noGrp="1"/>
          </p:cNvSpPr>
          <p:nvPr userDrawn="1">
            <p:ph type="pic" sz="quarter" idx="14"/>
          </p:nvPr>
        </p:nvSpPr>
        <p:spPr>
          <a:xfrm>
            <a:off x="0" y="0"/>
            <a:ext cx="12192000" cy="6858000"/>
          </a:xfrm>
          <a:prstGeom prst="rect">
            <a:avLst/>
          </a:prstGeom>
          <a:solidFill>
            <a:schemeClr val="accent5">
              <a:lumMod val="60000"/>
              <a:lumOff val="40000"/>
            </a:schemeClr>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5127"/>
            <a:ext cx="10769600" cy="692497"/>
          </a:xfrm>
        </p:spPr>
        <p:txBody>
          <a:bodyPr/>
          <a:lstStyle>
            <a:lvl1pPr>
              <a:defRPr>
                <a:solidFill>
                  <a:schemeClr val="bg1"/>
                </a:solidFill>
              </a:defRPr>
            </a:lvl1pPr>
          </a:lstStyle>
          <a:p>
            <a:r>
              <a:rPr lang="nl-BE"/>
              <a:t>Klik om de stijl van de hoofdtitel te bewerken
</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sp>
        <p:nvSpPr>
          <p:cNvPr id="4" name="Tijdelijke aanduiding voor inhoud 9">
            <a:extLst>
              <a:ext uri="{FF2B5EF4-FFF2-40B4-BE49-F238E27FC236}">
                <a16:creationId xmlns:a16="http://schemas.microsoft.com/office/drawing/2014/main" id="{EAF888C6-6733-76F7-ACF2-A50524644F35}"/>
              </a:ext>
            </a:extLst>
          </p:cNvPr>
          <p:cNvSpPr>
            <a:spLocks noGrp="1"/>
          </p:cNvSpPr>
          <p:nvPr>
            <p:ph sz="quarter" idx="18"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
        <p:nvSpPr>
          <p:cNvPr id="3" name="Tijdelijke aanduiding voor inhoud 4">
            <a:extLst>
              <a:ext uri="{FF2B5EF4-FFF2-40B4-BE49-F238E27FC236}">
                <a16:creationId xmlns:a16="http://schemas.microsoft.com/office/drawing/2014/main" id="{06BB925F-C21F-3F8D-31F9-A0B3038140F7}"/>
              </a:ext>
            </a:extLst>
          </p:cNvPr>
          <p:cNvSpPr>
            <a:spLocks noGrp="1"/>
          </p:cNvSpPr>
          <p:nvPr>
            <p:ph sz="quarter" idx="15" hasCustomPrompt="1"/>
          </p:nvPr>
        </p:nvSpPr>
        <p:spPr>
          <a:xfrm>
            <a:off x="10579256" y="5358220"/>
            <a:ext cx="1331970" cy="1266995"/>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lstStyle>
            <a:lvl1pPr marL="0" indent="0">
              <a:buNone/>
              <a:defRPr/>
            </a:lvl1pPr>
          </a:lstStyle>
          <a:p>
            <a:pPr lvl="0"/>
            <a:r>
              <a:rPr lang="nl-NL"/>
              <a:t> </a:t>
            </a:r>
            <a:endParaRPr lang="nl-BE"/>
          </a:p>
        </p:txBody>
      </p:sp>
      <p:sp>
        <p:nvSpPr>
          <p:cNvPr id="7" name="Tijdelijke aanduiding voor tekst 14">
            <a:extLst>
              <a:ext uri="{FF2B5EF4-FFF2-40B4-BE49-F238E27FC236}">
                <a16:creationId xmlns:a16="http://schemas.microsoft.com/office/drawing/2014/main" id="{1A8CA8C2-7E34-2C31-1DCD-C37A2A12D3E4}"/>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96820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1 blauw contrast">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30578CAC-910D-47E7-8792-3B509F076408}"/>
              </a:ext>
            </a:extLst>
          </p:cNvPr>
          <p:cNvSpPr>
            <a:spLocks noGrp="1"/>
          </p:cNvSpPr>
          <p:nvPr userDrawn="1">
            <p:ph type="pic" sz="quarter" idx="14"/>
          </p:nvPr>
        </p:nvSpPr>
        <p:spPr>
          <a:xfrm>
            <a:off x="0" y="0"/>
            <a:ext cx="12192000" cy="6858000"/>
          </a:xfrm>
          <a:prstGeom prst="rect">
            <a:avLst/>
          </a:prstGeom>
          <a:solidFill>
            <a:schemeClr val="accent5">
              <a:lumMod val="60000"/>
              <a:lumOff val="40000"/>
            </a:schemeClr>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5" name="Tijdelijke aanduiding voor inhoud 9">
            <a:extLst>
              <a:ext uri="{FF2B5EF4-FFF2-40B4-BE49-F238E27FC236}">
                <a16:creationId xmlns:a16="http://schemas.microsoft.com/office/drawing/2014/main" id="{8BE58550-FC35-FC29-42BC-4D2107309796}"/>
              </a:ext>
            </a:extLst>
          </p:cNvPr>
          <p:cNvSpPr>
            <a:spLocks noGrp="1"/>
          </p:cNvSpPr>
          <p:nvPr>
            <p:ph sz="quarter" idx="19" hasCustomPrompt="1"/>
          </p:nvPr>
        </p:nvSpPr>
        <p:spPr>
          <a:xfrm>
            <a:off x="0" y="3682999"/>
            <a:ext cx="12191999" cy="2090738"/>
          </a:xfrm>
          <a:gradFill>
            <a:gsLst>
              <a:gs pos="42000">
                <a:schemeClr val="tx2">
                  <a:alpha val="55000"/>
                </a:schemeClr>
              </a:gs>
              <a:gs pos="98000">
                <a:schemeClr val="tx2">
                  <a:alpha val="0"/>
                </a:schemeClr>
              </a:gs>
            </a:gsLst>
            <a:lin ang="0" scaled="0"/>
          </a:gradFill>
          <a:ln>
            <a:noFill/>
          </a:ln>
        </p:spPr>
        <p:txBody>
          <a:bodyPr/>
          <a:lstStyle>
            <a:lvl1pPr marL="0" indent="0">
              <a:buNone/>
              <a:defRPr/>
            </a:lvl1pPr>
          </a:lstStyle>
          <a:p>
            <a:pPr lvl="0"/>
            <a:r>
              <a:rPr lang="nl-NL"/>
              <a:t> </a:t>
            </a:r>
            <a:endParaRPr lang="nl-BE"/>
          </a:p>
        </p:txBody>
      </p:sp>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5127"/>
            <a:ext cx="11200026"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sp>
        <p:nvSpPr>
          <p:cNvPr id="3" name="Tijdelijke aanduiding voor inhoud 4">
            <a:extLst>
              <a:ext uri="{FF2B5EF4-FFF2-40B4-BE49-F238E27FC236}">
                <a16:creationId xmlns:a16="http://schemas.microsoft.com/office/drawing/2014/main" id="{06BB925F-C21F-3F8D-31F9-A0B3038140F7}"/>
              </a:ext>
            </a:extLst>
          </p:cNvPr>
          <p:cNvSpPr>
            <a:spLocks noGrp="1"/>
          </p:cNvSpPr>
          <p:nvPr>
            <p:ph sz="quarter" idx="15" hasCustomPrompt="1"/>
          </p:nvPr>
        </p:nvSpPr>
        <p:spPr>
          <a:xfrm>
            <a:off x="10579256" y="5358220"/>
            <a:ext cx="1331970" cy="1266995"/>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
        <p:nvSpPr>
          <p:cNvPr id="7" name="Tijdelijke aanduiding voor tekst 14">
            <a:extLst>
              <a:ext uri="{FF2B5EF4-FFF2-40B4-BE49-F238E27FC236}">
                <a16:creationId xmlns:a16="http://schemas.microsoft.com/office/drawing/2014/main" id="{1A8CA8C2-7E34-2C31-1DCD-C37A2A12D3E4}"/>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3087949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2">
    <p:spTree>
      <p:nvGrpSpPr>
        <p:cNvPr id="1" name=""/>
        <p:cNvGrpSpPr/>
        <p:nvPr/>
      </p:nvGrpSpPr>
      <p:grpSpPr>
        <a:xfrm>
          <a:off x="0" y="0"/>
          <a:ext cx="0" cy="0"/>
          <a:chOff x="0" y="0"/>
          <a:chExt cx="0" cy="0"/>
        </a:xfrm>
      </p:grpSpPr>
      <p:pic>
        <p:nvPicPr>
          <p:cNvPr id="5" name="Picture 4" descr="A group of people walking through a field&#10;&#10;Description automatically generated with low confidence">
            <a:extLst>
              <a:ext uri="{FF2B5EF4-FFF2-40B4-BE49-F238E27FC236}">
                <a16:creationId xmlns:a16="http://schemas.microsoft.com/office/drawing/2014/main" id="{DE43CAFE-56EE-3307-9489-B17AADAC8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2142"/>
            <a:ext cx="10769600"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2" name="Group 22">
            <a:extLst>
              <a:ext uri="{FF2B5EF4-FFF2-40B4-BE49-F238E27FC236}">
                <a16:creationId xmlns:a16="http://schemas.microsoft.com/office/drawing/2014/main" id="{991D465A-136F-CBBA-AC04-BC9D22F4A8BD}"/>
              </a:ext>
            </a:extLst>
          </p:cNvPr>
          <p:cNvGrpSpPr/>
          <p:nvPr userDrawn="1"/>
        </p:nvGrpSpPr>
        <p:grpSpPr>
          <a:xfrm>
            <a:off x="1" y="4866795"/>
            <a:ext cx="9973734" cy="1991205"/>
            <a:chOff x="1" y="4866795"/>
            <a:chExt cx="9973734" cy="1991205"/>
          </a:xfrm>
          <a:solidFill>
            <a:srgbClr val="A1DBFF">
              <a:alpha val="30000"/>
            </a:srgbClr>
          </a:solidFill>
        </p:grpSpPr>
        <p:sp>
          <p:nvSpPr>
            <p:cNvPr id="3" name="Freeform: Shape 19">
              <a:extLst>
                <a:ext uri="{FF2B5EF4-FFF2-40B4-BE49-F238E27FC236}">
                  <a16:creationId xmlns:a16="http://schemas.microsoft.com/office/drawing/2014/main" id="{3528BE77-A837-A25D-1FA8-573872381F79}"/>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4" name="Freeform: Shape 21">
              <a:extLst>
                <a:ext uri="{FF2B5EF4-FFF2-40B4-BE49-F238E27FC236}">
                  <a16:creationId xmlns:a16="http://schemas.microsoft.com/office/drawing/2014/main" id="{8F3A34FB-1F0D-2EDE-481A-F55AFD004995}"/>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8" name="Graphic 7">
            <a:extLst>
              <a:ext uri="{FF2B5EF4-FFF2-40B4-BE49-F238E27FC236}">
                <a16:creationId xmlns:a16="http://schemas.microsoft.com/office/drawing/2014/main" id="{B997AF0D-2873-F749-5737-DC01637A11F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7" name="Tijdelijke aanduiding voor tekst 14">
            <a:extLst>
              <a:ext uri="{FF2B5EF4-FFF2-40B4-BE49-F238E27FC236}">
                <a16:creationId xmlns:a16="http://schemas.microsoft.com/office/drawing/2014/main" id="{C9A1D614-D8A9-6EC8-60FC-142490443E57}"/>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3896520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3">
    <p:spTree>
      <p:nvGrpSpPr>
        <p:cNvPr id="1" name=""/>
        <p:cNvGrpSpPr/>
        <p:nvPr/>
      </p:nvGrpSpPr>
      <p:grpSpPr>
        <a:xfrm>
          <a:off x="0" y="0"/>
          <a:ext cx="0" cy="0"/>
          <a:chOff x="0" y="0"/>
          <a:chExt cx="0" cy="0"/>
        </a:xfrm>
      </p:grpSpPr>
      <p:pic>
        <p:nvPicPr>
          <p:cNvPr id="5" name="Picture 4" descr="A picture containing sky, person, outdoor&#10;&#10;Description automatically generated">
            <a:extLst>
              <a:ext uri="{FF2B5EF4-FFF2-40B4-BE49-F238E27FC236}">
                <a16:creationId xmlns:a16="http://schemas.microsoft.com/office/drawing/2014/main" id="{4D5DF47D-85E8-45BA-1CB0-120FF4B60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2142"/>
            <a:ext cx="10769600"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11" name="Group 22">
            <a:extLst>
              <a:ext uri="{FF2B5EF4-FFF2-40B4-BE49-F238E27FC236}">
                <a16:creationId xmlns:a16="http://schemas.microsoft.com/office/drawing/2014/main" id="{9FB1A0F4-EBF0-FF20-F81E-4A916A72B438}"/>
              </a:ext>
            </a:extLst>
          </p:cNvPr>
          <p:cNvGrpSpPr/>
          <p:nvPr userDrawn="1"/>
        </p:nvGrpSpPr>
        <p:grpSpPr>
          <a:xfrm>
            <a:off x="1" y="4866795"/>
            <a:ext cx="9973734" cy="1991205"/>
            <a:chOff x="1" y="4866795"/>
            <a:chExt cx="9973734" cy="1991205"/>
          </a:xfrm>
          <a:solidFill>
            <a:srgbClr val="A1DBFF">
              <a:alpha val="30000"/>
            </a:srgbClr>
          </a:solidFill>
        </p:grpSpPr>
        <p:sp>
          <p:nvSpPr>
            <p:cNvPr id="14" name="Freeform: Shape 19">
              <a:extLst>
                <a:ext uri="{FF2B5EF4-FFF2-40B4-BE49-F238E27FC236}">
                  <a16:creationId xmlns:a16="http://schemas.microsoft.com/office/drawing/2014/main" id="{7E4A829C-9A88-D187-9E53-33DD786C7839}"/>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5" name="Freeform: Shape 21">
              <a:extLst>
                <a:ext uri="{FF2B5EF4-FFF2-40B4-BE49-F238E27FC236}">
                  <a16:creationId xmlns:a16="http://schemas.microsoft.com/office/drawing/2014/main" id="{AEE92CFA-E63B-993C-93B9-8625350D4047}"/>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3" name="Graphic 2">
            <a:extLst>
              <a:ext uri="{FF2B5EF4-FFF2-40B4-BE49-F238E27FC236}">
                <a16:creationId xmlns:a16="http://schemas.microsoft.com/office/drawing/2014/main" id="{1A24D0D9-FB9E-7B96-1D78-2D15E130CCE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4" name="Tijdelijke aanduiding voor tekst 14">
            <a:extLst>
              <a:ext uri="{FF2B5EF4-FFF2-40B4-BE49-F238E27FC236}">
                <a16:creationId xmlns:a16="http://schemas.microsoft.com/office/drawing/2014/main" id="{A85A2101-D434-45EB-A3CB-2B8A0B26A1A6}"/>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283575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4">
    <p:spTree>
      <p:nvGrpSpPr>
        <p:cNvPr id="1" name=""/>
        <p:cNvGrpSpPr/>
        <p:nvPr/>
      </p:nvGrpSpPr>
      <p:grpSpPr>
        <a:xfrm>
          <a:off x="0" y="0"/>
          <a:ext cx="0" cy="0"/>
          <a:chOff x="0" y="0"/>
          <a:chExt cx="0" cy="0"/>
        </a:xfrm>
      </p:grpSpPr>
      <p:pic>
        <p:nvPicPr>
          <p:cNvPr id="5" name="Picture 4" descr="A body of water with a dock and trees in the background&#10;&#10;Description automatically generated with medium confidence">
            <a:extLst>
              <a:ext uri="{FF2B5EF4-FFF2-40B4-BE49-F238E27FC236}">
                <a16:creationId xmlns:a16="http://schemas.microsoft.com/office/drawing/2014/main" id="{FF9C1335-7CDD-CD88-07FB-0DE90ED609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2142"/>
            <a:ext cx="10769600"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11" name="Group 22">
            <a:extLst>
              <a:ext uri="{FF2B5EF4-FFF2-40B4-BE49-F238E27FC236}">
                <a16:creationId xmlns:a16="http://schemas.microsoft.com/office/drawing/2014/main" id="{48EA27A3-B178-2A75-9B74-141FFFD8C6EF}"/>
              </a:ext>
            </a:extLst>
          </p:cNvPr>
          <p:cNvGrpSpPr/>
          <p:nvPr userDrawn="1"/>
        </p:nvGrpSpPr>
        <p:grpSpPr>
          <a:xfrm>
            <a:off x="1" y="4866795"/>
            <a:ext cx="9973734" cy="1991205"/>
            <a:chOff x="1" y="4866795"/>
            <a:chExt cx="9973734" cy="1991205"/>
          </a:xfrm>
          <a:solidFill>
            <a:srgbClr val="A1DBFF">
              <a:alpha val="30000"/>
            </a:srgbClr>
          </a:solidFill>
        </p:grpSpPr>
        <p:sp>
          <p:nvSpPr>
            <p:cNvPr id="14" name="Freeform: Shape 19">
              <a:extLst>
                <a:ext uri="{FF2B5EF4-FFF2-40B4-BE49-F238E27FC236}">
                  <a16:creationId xmlns:a16="http://schemas.microsoft.com/office/drawing/2014/main" id="{7181CC0B-1353-9F1E-5D91-F9393C0ED65A}"/>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5" name="Freeform: Shape 21">
              <a:extLst>
                <a:ext uri="{FF2B5EF4-FFF2-40B4-BE49-F238E27FC236}">
                  <a16:creationId xmlns:a16="http://schemas.microsoft.com/office/drawing/2014/main" id="{49FCD1E0-C8F4-397F-70E2-393BD34A853C}"/>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3" name="Graphic 2">
            <a:extLst>
              <a:ext uri="{FF2B5EF4-FFF2-40B4-BE49-F238E27FC236}">
                <a16:creationId xmlns:a16="http://schemas.microsoft.com/office/drawing/2014/main" id="{16E334C8-56DC-2C16-5410-5247640EC1C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4" name="Tijdelijke aanduiding voor tekst 14">
            <a:extLst>
              <a:ext uri="{FF2B5EF4-FFF2-40B4-BE49-F238E27FC236}">
                <a16:creationId xmlns:a16="http://schemas.microsoft.com/office/drawing/2014/main" id="{6CA08A72-5CEF-0C86-543B-AA60039811AC}"/>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687392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5">
    <p:spTree>
      <p:nvGrpSpPr>
        <p:cNvPr id="1" name=""/>
        <p:cNvGrpSpPr/>
        <p:nvPr/>
      </p:nvGrpSpPr>
      <p:grpSpPr>
        <a:xfrm>
          <a:off x="0" y="0"/>
          <a:ext cx="0" cy="0"/>
          <a:chOff x="0" y="0"/>
          <a:chExt cx="0" cy="0"/>
        </a:xfrm>
      </p:grpSpPr>
      <p:pic>
        <p:nvPicPr>
          <p:cNvPr id="3" name="Picture 2" descr="A picture containing water, sky, outdoor, boat&#10;&#10;Description automatically generated">
            <a:extLst>
              <a:ext uri="{FF2B5EF4-FFF2-40B4-BE49-F238E27FC236}">
                <a16:creationId xmlns:a16="http://schemas.microsoft.com/office/drawing/2014/main" id="{9BDC748C-01CF-06A1-AFC6-E2DDA74180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2142"/>
            <a:ext cx="10769600"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11" name="Group 22">
            <a:extLst>
              <a:ext uri="{FF2B5EF4-FFF2-40B4-BE49-F238E27FC236}">
                <a16:creationId xmlns:a16="http://schemas.microsoft.com/office/drawing/2014/main" id="{54E862DA-373D-E1AE-D8F0-21CA6054171D}"/>
              </a:ext>
            </a:extLst>
          </p:cNvPr>
          <p:cNvGrpSpPr/>
          <p:nvPr userDrawn="1"/>
        </p:nvGrpSpPr>
        <p:grpSpPr>
          <a:xfrm>
            <a:off x="1" y="4866795"/>
            <a:ext cx="9973734" cy="1991205"/>
            <a:chOff x="1" y="4866795"/>
            <a:chExt cx="9973734" cy="1991205"/>
          </a:xfrm>
          <a:solidFill>
            <a:srgbClr val="A1DBFF">
              <a:alpha val="30000"/>
            </a:srgbClr>
          </a:solidFill>
        </p:grpSpPr>
        <p:sp>
          <p:nvSpPr>
            <p:cNvPr id="14" name="Freeform: Shape 19">
              <a:extLst>
                <a:ext uri="{FF2B5EF4-FFF2-40B4-BE49-F238E27FC236}">
                  <a16:creationId xmlns:a16="http://schemas.microsoft.com/office/drawing/2014/main" id="{A263698D-BBDA-D122-7AF5-F603EC494248}"/>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5" name="Freeform: Shape 21">
              <a:extLst>
                <a:ext uri="{FF2B5EF4-FFF2-40B4-BE49-F238E27FC236}">
                  <a16:creationId xmlns:a16="http://schemas.microsoft.com/office/drawing/2014/main" id="{8FF05985-2F9E-E84F-96C8-541BCEA1A1F1}"/>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4" name="Graphic 3">
            <a:extLst>
              <a:ext uri="{FF2B5EF4-FFF2-40B4-BE49-F238E27FC236}">
                <a16:creationId xmlns:a16="http://schemas.microsoft.com/office/drawing/2014/main" id="{787D320D-8A41-F235-3241-0D25350B0D5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2" name="Tijdelijke aanduiding voor tekst 14">
            <a:extLst>
              <a:ext uri="{FF2B5EF4-FFF2-40B4-BE49-F238E27FC236}">
                <a16:creationId xmlns:a16="http://schemas.microsoft.com/office/drawing/2014/main" id="{B034AD2E-B2A6-357B-F4C1-7D659A8C6ED4}"/>
              </a:ext>
            </a:extLst>
          </p:cNvPr>
          <p:cNvSpPr>
            <a:spLocks noGrp="1"/>
          </p:cNvSpPr>
          <p:nvPr>
            <p:ph type="body" sz="quarter" idx="11" hasCustomPrompt="1"/>
          </p:nvPr>
        </p:nvSpPr>
        <p:spPr>
          <a:xfrm>
            <a:off x="712800" y="4850409"/>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2416754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6">
    <p:spTree>
      <p:nvGrpSpPr>
        <p:cNvPr id="1" name=""/>
        <p:cNvGrpSpPr/>
        <p:nvPr/>
      </p:nvGrpSpPr>
      <p:grpSpPr>
        <a:xfrm>
          <a:off x="0" y="0"/>
          <a:ext cx="0" cy="0"/>
          <a:chOff x="0" y="0"/>
          <a:chExt cx="0" cy="0"/>
        </a:xfrm>
      </p:grpSpPr>
      <p:pic>
        <p:nvPicPr>
          <p:cNvPr id="3" name="Picture 2" descr="A picture containing outdoor, sky, snow&#10;&#10;Description automatically generated">
            <a:extLst>
              <a:ext uri="{FF2B5EF4-FFF2-40B4-BE49-F238E27FC236}">
                <a16:creationId xmlns:a16="http://schemas.microsoft.com/office/drawing/2014/main" id="{BE31EC19-AF5E-1F71-328D-2DDF12D964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2142"/>
            <a:ext cx="10769600"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11" name="Group 22">
            <a:extLst>
              <a:ext uri="{FF2B5EF4-FFF2-40B4-BE49-F238E27FC236}">
                <a16:creationId xmlns:a16="http://schemas.microsoft.com/office/drawing/2014/main" id="{9D2DC23C-0C48-68D1-8132-0AE235B4208B}"/>
              </a:ext>
            </a:extLst>
          </p:cNvPr>
          <p:cNvGrpSpPr/>
          <p:nvPr userDrawn="1"/>
        </p:nvGrpSpPr>
        <p:grpSpPr>
          <a:xfrm>
            <a:off x="1" y="4866795"/>
            <a:ext cx="9973734" cy="1991205"/>
            <a:chOff x="1" y="4866795"/>
            <a:chExt cx="9973734" cy="1991205"/>
          </a:xfrm>
          <a:solidFill>
            <a:srgbClr val="A1DBFF">
              <a:alpha val="30000"/>
            </a:srgbClr>
          </a:solidFill>
        </p:grpSpPr>
        <p:sp>
          <p:nvSpPr>
            <p:cNvPr id="14" name="Freeform: Shape 19">
              <a:extLst>
                <a:ext uri="{FF2B5EF4-FFF2-40B4-BE49-F238E27FC236}">
                  <a16:creationId xmlns:a16="http://schemas.microsoft.com/office/drawing/2014/main" id="{BDFAD02D-8FC0-0E5D-AEBE-A72D1F94BFB5}"/>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5" name="Freeform: Shape 21">
              <a:extLst>
                <a:ext uri="{FF2B5EF4-FFF2-40B4-BE49-F238E27FC236}">
                  <a16:creationId xmlns:a16="http://schemas.microsoft.com/office/drawing/2014/main" id="{FC823337-1944-DA16-F4C2-0CD3C19EB5F3}"/>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4" name="Graphic 3">
            <a:extLst>
              <a:ext uri="{FF2B5EF4-FFF2-40B4-BE49-F238E27FC236}">
                <a16:creationId xmlns:a16="http://schemas.microsoft.com/office/drawing/2014/main" id="{B5F46178-358E-79AA-8A1E-B241BAC6D7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5" name="Tijdelijke aanduiding voor tekst 14">
            <a:extLst>
              <a:ext uri="{FF2B5EF4-FFF2-40B4-BE49-F238E27FC236}">
                <a16:creationId xmlns:a16="http://schemas.microsoft.com/office/drawing/2014/main" id="{3872EF12-4CB7-5AEF-DCDA-288AC3CA7890}"/>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2506020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C1C9-B0C0-5AF1-15C4-32748454C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2142"/>
            <a:ext cx="10769600"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11" name="Group 22">
            <a:extLst>
              <a:ext uri="{FF2B5EF4-FFF2-40B4-BE49-F238E27FC236}">
                <a16:creationId xmlns:a16="http://schemas.microsoft.com/office/drawing/2014/main" id="{32F34353-081D-1A76-1A3D-14639E9FD1B1}"/>
              </a:ext>
            </a:extLst>
          </p:cNvPr>
          <p:cNvGrpSpPr/>
          <p:nvPr userDrawn="1"/>
        </p:nvGrpSpPr>
        <p:grpSpPr>
          <a:xfrm>
            <a:off x="1" y="4866795"/>
            <a:ext cx="9973734" cy="1991205"/>
            <a:chOff x="1" y="4866795"/>
            <a:chExt cx="9973734" cy="1991205"/>
          </a:xfrm>
          <a:solidFill>
            <a:srgbClr val="A1DBFF">
              <a:alpha val="30000"/>
            </a:srgbClr>
          </a:solidFill>
        </p:grpSpPr>
        <p:sp>
          <p:nvSpPr>
            <p:cNvPr id="14" name="Freeform: Shape 19">
              <a:extLst>
                <a:ext uri="{FF2B5EF4-FFF2-40B4-BE49-F238E27FC236}">
                  <a16:creationId xmlns:a16="http://schemas.microsoft.com/office/drawing/2014/main" id="{674E76EB-ADC3-91F5-3922-60D4FB7E4638}"/>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5" name="Freeform: Shape 21">
              <a:extLst>
                <a:ext uri="{FF2B5EF4-FFF2-40B4-BE49-F238E27FC236}">
                  <a16:creationId xmlns:a16="http://schemas.microsoft.com/office/drawing/2014/main" id="{0905D330-9BFE-4B80-E165-8F2315A9E2D0}"/>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4" name="Graphic 3">
            <a:extLst>
              <a:ext uri="{FF2B5EF4-FFF2-40B4-BE49-F238E27FC236}">
                <a16:creationId xmlns:a16="http://schemas.microsoft.com/office/drawing/2014/main" id="{4A722230-4A59-DB17-0A8A-603619E3963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5" name="Tijdelijke aanduiding voor tekst 14">
            <a:extLst>
              <a:ext uri="{FF2B5EF4-FFF2-40B4-BE49-F238E27FC236}">
                <a16:creationId xmlns:a16="http://schemas.microsoft.com/office/drawing/2014/main" id="{3D612386-152D-1333-6610-CD51524B647C}"/>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1085229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A446B-943A-F4B7-5C7E-7DE17FB0AB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hasCustomPrompt="1"/>
          </p:nvPr>
        </p:nvSpPr>
        <p:spPr>
          <a:xfrm>
            <a:off x="711200" y="3922142"/>
            <a:ext cx="10769600" cy="692497"/>
          </a:xfrm>
        </p:spPr>
        <p:txBody>
          <a:bodyPr/>
          <a:lstStyle>
            <a:lvl1pPr>
              <a:defRPr>
                <a:solidFill>
                  <a:schemeClr val="bg1"/>
                </a:solidFill>
              </a:defRPr>
            </a:lvl1pPr>
          </a:lstStyle>
          <a:p>
            <a:r>
              <a:rPr lang="nl-BE"/>
              <a:t>Klik om de stijl van de hoofdtitel te bewerken</a:t>
            </a:r>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11" name="Group 22">
            <a:extLst>
              <a:ext uri="{FF2B5EF4-FFF2-40B4-BE49-F238E27FC236}">
                <a16:creationId xmlns:a16="http://schemas.microsoft.com/office/drawing/2014/main" id="{2A82A040-64C9-894A-8551-64078FC09EBB}"/>
              </a:ext>
            </a:extLst>
          </p:cNvPr>
          <p:cNvGrpSpPr/>
          <p:nvPr userDrawn="1"/>
        </p:nvGrpSpPr>
        <p:grpSpPr>
          <a:xfrm>
            <a:off x="1" y="4866795"/>
            <a:ext cx="9973734" cy="1991205"/>
            <a:chOff x="1" y="4866795"/>
            <a:chExt cx="9973734" cy="1991205"/>
          </a:xfrm>
          <a:solidFill>
            <a:srgbClr val="A1DBFF">
              <a:alpha val="30000"/>
            </a:srgbClr>
          </a:solidFill>
        </p:grpSpPr>
        <p:sp>
          <p:nvSpPr>
            <p:cNvPr id="14" name="Freeform: Shape 19">
              <a:extLst>
                <a:ext uri="{FF2B5EF4-FFF2-40B4-BE49-F238E27FC236}">
                  <a16:creationId xmlns:a16="http://schemas.microsoft.com/office/drawing/2014/main" id="{D350B5FC-478A-30B4-3D6C-499D0A4D57B4}"/>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5" name="Freeform: Shape 21">
              <a:extLst>
                <a:ext uri="{FF2B5EF4-FFF2-40B4-BE49-F238E27FC236}">
                  <a16:creationId xmlns:a16="http://schemas.microsoft.com/office/drawing/2014/main" id="{01611676-C875-9391-E6B9-7F9FFE6C9000}"/>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4" name="Graphic 3">
            <a:extLst>
              <a:ext uri="{FF2B5EF4-FFF2-40B4-BE49-F238E27FC236}">
                <a16:creationId xmlns:a16="http://schemas.microsoft.com/office/drawing/2014/main" id="{42830E46-22BC-7456-0426-286069D7C1C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5" name="Tijdelijke aanduiding voor tekst 14">
            <a:extLst>
              <a:ext uri="{FF2B5EF4-FFF2-40B4-BE49-F238E27FC236}">
                <a16:creationId xmlns:a16="http://schemas.microsoft.com/office/drawing/2014/main" id="{A6545F98-5FC4-7A17-1ABB-FD3323692111}"/>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137723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slide afbeelding 9">
    <p:spTree>
      <p:nvGrpSpPr>
        <p:cNvPr id="1" name=""/>
        <p:cNvGrpSpPr/>
        <p:nvPr/>
      </p:nvGrpSpPr>
      <p:grpSpPr>
        <a:xfrm>
          <a:off x="0" y="0"/>
          <a:ext cx="0" cy="0"/>
          <a:chOff x="0" y="0"/>
          <a:chExt cx="0" cy="0"/>
        </a:xfrm>
      </p:grpSpPr>
      <p:pic>
        <p:nvPicPr>
          <p:cNvPr id="3" name="Picture 2" descr="A picture containing mountain, nature, road, way&#10;&#10;Description automatically generated">
            <a:extLst>
              <a:ext uri="{FF2B5EF4-FFF2-40B4-BE49-F238E27FC236}">
                <a16:creationId xmlns:a16="http://schemas.microsoft.com/office/drawing/2014/main" id="{A291DDF4-D299-7CA5-3806-2356E77B36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8"/>
            <a:ext cx="12192000" cy="6858716"/>
          </a:xfrm>
          <a:prstGeom prst="rect">
            <a:avLst/>
          </a:prstGeom>
        </p:spPr>
      </p:pic>
      <p:sp>
        <p:nvSpPr>
          <p:cNvPr id="6" name="Title 5">
            <a:extLst>
              <a:ext uri="{FF2B5EF4-FFF2-40B4-BE49-F238E27FC236}">
                <a16:creationId xmlns:a16="http://schemas.microsoft.com/office/drawing/2014/main" id="{90F74F01-3FD6-2BF1-D1C4-F7C3FF46D9BF}"/>
              </a:ext>
            </a:extLst>
          </p:cNvPr>
          <p:cNvSpPr>
            <a:spLocks noGrp="1"/>
          </p:cNvSpPr>
          <p:nvPr>
            <p:ph type="title"/>
          </p:nvPr>
        </p:nvSpPr>
        <p:spPr>
          <a:xfrm>
            <a:off x="711200" y="3922142"/>
            <a:ext cx="10769600" cy="692497"/>
          </a:xfrm>
        </p:spPr>
        <p:txBody>
          <a:bodyPr/>
          <a:lstStyle>
            <a:lvl1pPr>
              <a:defRPr>
                <a:solidFill>
                  <a:schemeClr val="bg1"/>
                </a:solidFill>
              </a:defRPr>
            </a:lvl1pPr>
          </a:lstStyle>
          <a:p>
            <a:r>
              <a:rPr lang="nl-NL"/>
              <a:t>Klik om stijl te bewerken</a:t>
            </a:r>
            <a:endParaRPr lang="nl-BE"/>
          </a:p>
        </p:txBody>
      </p:sp>
      <p:sp>
        <p:nvSpPr>
          <p:cNvPr id="13" name="Text Placeholder 12">
            <a:extLst>
              <a:ext uri="{FF2B5EF4-FFF2-40B4-BE49-F238E27FC236}">
                <a16:creationId xmlns:a16="http://schemas.microsoft.com/office/drawing/2014/main" id="{89B0CB07-BA2E-F4E1-AAC3-1A95F2AA5928}"/>
              </a:ext>
            </a:extLst>
          </p:cNvPr>
          <p:cNvSpPr>
            <a:spLocks noGrp="1"/>
          </p:cNvSpPr>
          <p:nvPr>
            <p:ph type="body" sz="quarter" idx="17" hasCustomPrompt="1"/>
          </p:nvPr>
        </p:nvSpPr>
        <p:spPr>
          <a:xfrm>
            <a:off x="711200" y="1463403"/>
            <a:ext cx="2404504" cy="2846933"/>
          </a:xfrm>
        </p:spPr>
        <p:txBody>
          <a:bodyPr wrap="non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grpSp>
        <p:nvGrpSpPr>
          <p:cNvPr id="11" name="Group 22">
            <a:extLst>
              <a:ext uri="{FF2B5EF4-FFF2-40B4-BE49-F238E27FC236}">
                <a16:creationId xmlns:a16="http://schemas.microsoft.com/office/drawing/2014/main" id="{D3AE740C-19E4-768A-1946-37AC82C9BE6C}"/>
              </a:ext>
            </a:extLst>
          </p:cNvPr>
          <p:cNvGrpSpPr/>
          <p:nvPr userDrawn="1"/>
        </p:nvGrpSpPr>
        <p:grpSpPr>
          <a:xfrm>
            <a:off x="1" y="4866795"/>
            <a:ext cx="9973734" cy="1991205"/>
            <a:chOff x="1" y="4866795"/>
            <a:chExt cx="9973734" cy="1991205"/>
          </a:xfrm>
          <a:solidFill>
            <a:srgbClr val="A1DBFF">
              <a:alpha val="30000"/>
            </a:srgbClr>
          </a:solidFill>
        </p:grpSpPr>
        <p:sp>
          <p:nvSpPr>
            <p:cNvPr id="14" name="Freeform: Shape 19">
              <a:extLst>
                <a:ext uri="{FF2B5EF4-FFF2-40B4-BE49-F238E27FC236}">
                  <a16:creationId xmlns:a16="http://schemas.microsoft.com/office/drawing/2014/main" id="{D49F117B-7075-905C-4876-3F223B2F8173}"/>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5" name="Freeform: Shape 21">
              <a:extLst>
                <a:ext uri="{FF2B5EF4-FFF2-40B4-BE49-F238E27FC236}">
                  <a16:creationId xmlns:a16="http://schemas.microsoft.com/office/drawing/2014/main" id="{E25BF829-4C21-8C92-F2C0-7C23B05DEF63}"/>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4" name="Graphic 3">
            <a:extLst>
              <a:ext uri="{FF2B5EF4-FFF2-40B4-BE49-F238E27FC236}">
                <a16:creationId xmlns:a16="http://schemas.microsoft.com/office/drawing/2014/main" id="{640E7389-D912-FD6E-62E8-02CE06E175D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5" name="Tijdelijke aanduiding voor tekst 14">
            <a:extLst>
              <a:ext uri="{FF2B5EF4-FFF2-40B4-BE49-F238E27FC236}">
                <a16:creationId xmlns:a16="http://schemas.microsoft.com/office/drawing/2014/main" id="{7A8A1B18-F527-E650-88A8-5672025CA77C}"/>
              </a:ext>
            </a:extLst>
          </p:cNvPr>
          <p:cNvSpPr>
            <a:spLocks noGrp="1"/>
          </p:cNvSpPr>
          <p:nvPr>
            <p:ph type="body" sz="quarter" idx="11" hasCustomPrompt="1"/>
          </p:nvPr>
        </p:nvSpPr>
        <p:spPr>
          <a:xfrm>
            <a:off x="711200" y="4689955"/>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401255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lide 2">
    <p:spTree>
      <p:nvGrpSpPr>
        <p:cNvPr id="1" name=""/>
        <p:cNvGrpSpPr/>
        <p:nvPr/>
      </p:nvGrpSpPr>
      <p:grpSpPr>
        <a:xfrm>
          <a:off x="0" y="0"/>
          <a:ext cx="0" cy="0"/>
          <a:chOff x="0" y="0"/>
          <a:chExt cx="0" cy="0"/>
        </a:xfrm>
      </p:grpSpPr>
      <p:pic>
        <p:nvPicPr>
          <p:cNvPr id="3" name="Picture 2" descr="A glass of water with a straw&#10;&#10;Description automatically generated with low confidence">
            <a:extLst>
              <a:ext uri="{FF2B5EF4-FFF2-40B4-BE49-F238E27FC236}">
                <a16:creationId xmlns:a16="http://schemas.microsoft.com/office/drawing/2014/main" id="{5C571255-A7CE-7C41-8323-967495623B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67"/>
            <a:ext cx="12192000" cy="6860934"/>
          </a:xfrm>
          <a:prstGeom prst="rect">
            <a:avLst/>
          </a:prstGeom>
        </p:spPr>
      </p:pic>
      <p:sp>
        <p:nvSpPr>
          <p:cNvPr id="4" name="Date Placeholder 3" hidden="1"/>
          <p:cNvSpPr>
            <a:spLocks noGrp="1"/>
          </p:cNvSpPr>
          <p:nvPr userDrawn="1">
            <p:ph type="dt" sz="half" idx="10"/>
          </p:nvPr>
        </p:nvSpPr>
        <p:spPr>
          <a:xfrm>
            <a:off x="712798" y="5661248"/>
            <a:ext cx="1381468" cy="246221"/>
          </a:xfrm>
          <a:prstGeom prst="rect">
            <a:avLst/>
          </a:prstGeom>
        </p:spPr>
        <p:txBody>
          <a:bodyPr wrap="none" lIns="0" tIns="0" rIns="0" bIns="0" anchor="t" anchorCtr="0">
            <a:spAutoFit/>
          </a:bodyPr>
          <a:lstStyle>
            <a:lvl1pPr algn="l">
              <a:defRPr sz="1600" cap="none" baseline="0">
                <a:solidFill>
                  <a:schemeClr val="accent1"/>
                </a:solidFill>
              </a:defRPr>
            </a:lvl1pPr>
          </a:lstStyle>
          <a:p>
            <a:endParaRPr lang="nl-BE"/>
          </a:p>
        </p:txBody>
      </p:sp>
      <p:sp>
        <p:nvSpPr>
          <p:cNvPr id="11" name="Title 10"/>
          <p:cNvSpPr>
            <a:spLocks noGrp="1"/>
          </p:cNvSpPr>
          <p:nvPr userDrawn="1">
            <p:ph type="title" hasCustomPrompt="1"/>
          </p:nvPr>
        </p:nvSpPr>
        <p:spPr>
          <a:xfrm>
            <a:off x="712800" y="1452054"/>
            <a:ext cx="6120000" cy="1629283"/>
          </a:xfrm>
        </p:spPr>
        <p:txBody>
          <a:bodyPr wrap="square" tIns="36000" bIns="36000" anchor="t" anchorCtr="0">
            <a:spAutoFit/>
          </a:bodyPr>
          <a:lstStyle>
            <a:lvl1pPr algn="l">
              <a:lnSpc>
                <a:spcPct val="70000"/>
              </a:lnSpc>
              <a:defRPr sz="7000" b="1">
                <a:solidFill>
                  <a:schemeClr val="bg1"/>
                </a:solidFill>
                <a:latin typeface="+mn-lt"/>
              </a:defRPr>
            </a:lvl1pPr>
          </a:lstStyle>
          <a:p>
            <a:r>
              <a:rPr lang="nl-BE"/>
              <a:t>Klik om de stijl te bewerken</a:t>
            </a:r>
          </a:p>
        </p:txBody>
      </p:sp>
      <p:sp>
        <p:nvSpPr>
          <p:cNvPr id="15" name="Tijdelijke aanduiding voor tekst 14">
            <a:extLst>
              <a:ext uri="{FF2B5EF4-FFF2-40B4-BE49-F238E27FC236}">
                <a16:creationId xmlns:a16="http://schemas.microsoft.com/office/drawing/2014/main" id="{3C394BD0-164B-40EF-86A0-396D20BF7F8D}"/>
              </a:ext>
            </a:extLst>
          </p:cNvPr>
          <p:cNvSpPr>
            <a:spLocks noGrp="1"/>
          </p:cNvSpPr>
          <p:nvPr userDrawn="1">
            <p:ph type="body" sz="quarter" idx="11" hasCustomPrompt="1"/>
          </p:nvPr>
        </p:nvSpPr>
        <p:spPr>
          <a:xfrm>
            <a:off x="712800" y="3038984"/>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grpSp>
        <p:nvGrpSpPr>
          <p:cNvPr id="14" name="Group 22">
            <a:extLst>
              <a:ext uri="{FF2B5EF4-FFF2-40B4-BE49-F238E27FC236}">
                <a16:creationId xmlns:a16="http://schemas.microsoft.com/office/drawing/2014/main" id="{AFA00944-FEE4-9DE5-ED21-7AB7DC28803A}"/>
              </a:ext>
            </a:extLst>
          </p:cNvPr>
          <p:cNvGrpSpPr/>
          <p:nvPr userDrawn="1"/>
        </p:nvGrpSpPr>
        <p:grpSpPr>
          <a:xfrm>
            <a:off x="1" y="4866795"/>
            <a:ext cx="9973734" cy="1991205"/>
            <a:chOff x="1" y="4866795"/>
            <a:chExt cx="9973734" cy="1991205"/>
          </a:xfrm>
          <a:solidFill>
            <a:srgbClr val="A1DBFF">
              <a:alpha val="10000"/>
            </a:srgbClr>
          </a:solidFill>
        </p:grpSpPr>
        <p:sp>
          <p:nvSpPr>
            <p:cNvPr id="16" name="Freeform: Shape 19">
              <a:extLst>
                <a:ext uri="{FF2B5EF4-FFF2-40B4-BE49-F238E27FC236}">
                  <a16:creationId xmlns:a16="http://schemas.microsoft.com/office/drawing/2014/main" id="{84C8DD7D-C1A3-C639-B4F0-3E49171075DF}"/>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8" name="Freeform: Shape 21">
              <a:extLst>
                <a:ext uri="{FF2B5EF4-FFF2-40B4-BE49-F238E27FC236}">
                  <a16:creationId xmlns:a16="http://schemas.microsoft.com/office/drawing/2014/main" id="{D7C506D7-54D1-C8D4-1A58-361F080EE710}"/>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6" name="Graphic 5">
            <a:extLst>
              <a:ext uri="{FF2B5EF4-FFF2-40B4-BE49-F238E27FC236}">
                <a16:creationId xmlns:a16="http://schemas.microsoft.com/office/drawing/2014/main" id="{BADD480C-A336-C2D7-B80E-7C95646D78E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283978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ssenslide 2">
    <p:bg>
      <p:bgPr>
        <a:solidFill>
          <a:schemeClr val="tx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29D8DF9E-722B-475B-BBFA-C35AC77853A5}"/>
              </a:ext>
            </a:extLst>
          </p:cNvPr>
          <p:cNvSpPr>
            <a:spLocks noGrp="1" noChangeAspect="1"/>
          </p:cNvSpPr>
          <p:nvPr>
            <p:ph type="pic" sz="quarter" idx="14"/>
          </p:nvPr>
        </p:nvSpPr>
        <p:spPr>
          <a:xfrm>
            <a:off x="0" y="-1"/>
            <a:ext cx="4536000" cy="6854779"/>
          </a:xfrm>
          <a:prstGeom prst="rect">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2" name="Title 1"/>
          <p:cNvSpPr>
            <a:spLocks noGrp="1"/>
          </p:cNvSpPr>
          <p:nvPr>
            <p:ph type="title" hasCustomPrompt="1"/>
          </p:nvPr>
        </p:nvSpPr>
        <p:spPr>
          <a:xfrm>
            <a:off x="5375919" y="2734890"/>
            <a:ext cx="6170621" cy="1384995"/>
          </a:xfrm>
        </p:spPr>
        <p:txBody>
          <a:bodyPr wrap="square" anchor="t">
            <a:spAutoFit/>
          </a:bodyPr>
          <a:lstStyle>
            <a:lvl1pPr>
              <a:defRPr>
                <a:solidFill>
                  <a:schemeClr val="bg1"/>
                </a:solidFill>
              </a:defRPr>
            </a:lvl1pPr>
          </a:lstStyle>
          <a:p>
            <a:r>
              <a:rPr lang="nl-BE"/>
              <a:t>Klik om de stijl van de hoofdtitel te bewerken</a:t>
            </a:r>
          </a:p>
        </p:txBody>
      </p:sp>
      <p:sp>
        <p:nvSpPr>
          <p:cNvPr id="7" name="Text Placeholder 12">
            <a:extLst>
              <a:ext uri="{FF2B5EF4-FFF2-40B4-BE49-F238E27FC236}">
                <a16:creationId xmlns:a16="http://schemas.microsoft.com/office/drawing/2014/main" id="{BB17BAC6-EC9D-FE20-5A2B-960E426EF622}"/>
              </a:ext>
            </a:extLst>
          </p:cNvPr>
          <p:cNvSpPr>
            <a:spLocks noGrp="1"/>
          </p:cNvSpPr>
          <p:nvPr>
            <p:ph type="body" sz="quarter" idx="17" hasCustomPrompt="1"/>
          </p:nvPr>
        </p:nvSpPr>
        <p:spPr>
          <a:xfrm>
            <a:off x="5375920" y="415697"/>
            <a:ext cx="6170620" cy="2846933"/>
          </a:xfrm>
        </p:spPr>
        <p:txBody>
          <a:bodyPr wrap="square" anchor="ctr">
            <a:spAutoFit/>
          </a:bodyPr>
          <a:lstStyle>
            <a:lvl1pPr marL="0" indent="0">
              <a:buFont typeface="Arial" panose="020B0604020202020204" pitchFamily="34" charset="0"/>
              <a:buNone/>
              <a:defRPr sz="18500" b="1">
                <a:solidFill>
                  <a:schemeClr val="accent5"/>
                </a:solidFill>
              </a:defRPr>
            </a:lvl1pPr>
          </a:lstStyle>
          <a:p>
            <a:pPr lvl="0"/>
            <a:r>
              <a:rPr lang="en-US"/>
              <a:t>01</a:t>
            </a:r>
            <a:endParaRPr lang="nl-BE"/>
          </a:p>
        </p:txBody>
      </p:sp>
      <p:sp>
        <p:nvSpPr>
          <p:cNvPr id="3" name="Tijdelijke aanduiding voor inhoud 9">
            <a:extLst>
              <a:ext uri="{FF2B5EF4-FFF2-40B4-BE49-F238E27FC236}">
                <a16:creationId xmlns:a16="http://schemas.microsoft.com/office/drawing/2014/main" id="{6FB3E6AA-15BF-6C2E-5C05-D055EE6E4783}"/>
              </a:ext>
            </a:extLst>
          </p:cNvPr>
          <p:cNvSpPr>
            <a:spLocks noGrp="1"/>
          </p:cNvSpPr>
          <p:nvPr>
            <p:ph sz="quarter" idx="15"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pic>
        <p:nvPicPr>
          <p:cNvPr id="5" name="Graphic 4">
            <a:extLst>
              <a:ext uri="{FF2B5EF4-FFF2-40B4-BE49-F238E27FC236}">
                <a16:creationId xmlns:a16="http://schemas.microsoft.com/office/drawing/2014/main" id="{494D9CBE-AABA-D7A4-1A2C-8F666D47666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
        <p:nvSpPr>
          <p:cNvPr id="6" name="Tijdelijke aanduiding voor tekst 14">
            <a:extLst>
              <a:ext uri="{FF2B5EF4-FFF2-40B4-BE49-F238E27FC236}">
                <a16:creationId xmlns:a16="http://schemas.microsoft.com/office/drawing/2014/main" id="{7EA5E161-D527-DA1D-67B6-8C26747467A4}"/>
              </a:ext>
            </a:extLst>
          </p:cNvPr>
          <p:cNvSpPr>
            <a:spLocks noGrp="1"/>
          </p:cNvSpPr>
          <p:nvPr>
            <p:ph type="body" sz="quarter" idx="11" hasCustomPrompt="1"/>
          </p:nvPr>
        </p:nvSpPr>
        <p:spPr>
          <a:xfrm>
            <a:off x="5375920" y="4160036"/>
            <a:ext cx="617062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Tree>
    <p:extLst>
      <p:ext uri="{BB962C8B-B14F-4D97-AF65-F5344CB8AC3E}">
        <p14:creationId xmlns:p14="http://schemas.microsoft.com/office/powerpoint/2010/main" val="1540995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sp>
        <p:nvSpPr>
          <p:cNvPr id="16" name="Text Placeholder 15">
            <a:extLst>
              <a:ext uri="{FF2B5EF4-FFF2-40B4-BE49-F238E27FC236}">
                <a16:creationId xmlns:a16="http://schemas.microsoft.com/office/drawing/2014/main" id="{42C0EFF7-8C2F-4235-C741-F23E76579A19}"/>
              </a:ext>
            </a:extLst>
          </p:cNvPr>
          <p:cNvSpPr>
            <a:spLocks noGrp="1"/>
          </p:cNvSpPr>
          <p:nvPr>
            <p:ph type="body" sz="quarter" idx="10" hasCustomPrompt="1"/>
          </p:nvPr>
        </p:nvSpPr>
        <p:spPr>
          <a:xfrm>
            <a:off x="711200" y="2042160"/>
            <a:ext cx="10769600"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grpSp>
        <p:nvGrpSpPr>
          <p:cNvPr id="3" name="Group 22">
            <a:extLst>
              <a:ext uri="{FF2B5EF4-FFF2-40B4-BE49-F238E27FC236}">
                <a16:creationId xmlns:a16="http://schemas.microsoft.com/office/drawing/2014/main" id="{EFA5DB46-7BB9-7E63-3389-548CE96B9238}"/>
              </a:ext>
            </a:extLst>
          </p:cNvPr>
          <p:cNvGrpSpPr/>
          <p:nvPr userDrawn="1"/>
        </p:nvGrpSpPr>
        <p:grpSpPr>
          <a:xfrm>
            <a:off x="1" y="4866795"/>
            <a:ext cx="9973734" cy="1991205"/>
            <a:chOff x="1" y="4866795"/>
            <a:chExt cx="9973734" cy="1991205"/>
          </a:xfrm>
          <a:solidFill>
            <a:srgbClr val="A1DBFF">
              <a:alpha val="30000"/>
            </a:srgbClr>
          </a:solidFill>
        </p:grpSpPr>
        <p:sp>
          <p:nvSpPr>
            <p:cNvPr id="6" name="Freeform: Shape 19">
              <a:extLst>
                <a:ext uri="{FF2B5EF4-FFF2-40B4-BE49-F238E27FC236}">
                  <a16:creationId xmlns:a16="http://schemas.microsoft.com/office/drawing/2014/main" id="{5CFE3557-EC4F-76B0-BC5E-D601606D2C7C}"/>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7" name="Freeform: Shape 21">
              <a:extLst>
                <a:ext uri="{FF2B5EF4-FFF2-40B4-BE49-F238E27FC236}">
                  <a16:creationId xmlns:a16="http://schemas.microsoft.com/office/drawing/2014/main" id="{BA35109F-2A65-614C-EAEC-A79F2D06750B}"/>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4" name="Graphic 3">
            <a:extLst>
              <a:ext uri="{FF2B5EF4-FFF2-40B4-BE49-F238E27FC236}">
                <a16:creationId xmlns:a16="http://schemas.microsoft.com/office/drawing/2014/main" id="{FB7FC5AC-606C-81DC-4AC0-0AF19F84CC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714473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kolommen 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632502"/>
            <a:ext cx="10769600" cy="692497"/>
          </a:xfrm>
        </p:spPr>
        <p:txBody>
          <a:bodyPr>
            <a:noAutofit/>
          </a:bodyPr>
          <a:lstStyle/>
          <a:p>
            <a:r>
              <a:rPr lang="nl-BE"/>
              <a:t>Klik om de stijl van de hoofdtitel te bewerken</a:t>
            </a:r>
          </a:p>
        </p:txBody>
      </p:sp>
      <p:sp>
        <p:nvSpPr>
          <p:cNvPr id="16" name="Text Placeholder 15">
            <a:extLst>
              <a:ext uri="{FF2B5EF4-FFF2-40B4-BE49-F238E27FC236}">
                <a16:creationId xmlns:a16="http://schemas.microsoft.com/office/drawing/2014/main" id="{FC658694-50E4-3827-789D-30BE7E82EF21}"/>
              </a:ext>
            </a:extLst>
          </p:cNvPr>
          <p:cNvSpPr>
            <a:spLocks noGrp="1"/>
          </p:cNvSpPr>
          <p:nvPr>
            <p:ph type="body" sz="quarter" idx="10" hasCustomPrompt="1"/>
          </p:nvPr>
        </p:nvSpPr>
        <p:spPr>
          <a:xfrm>
            <a:off x="711201" y="2042160"/>
            <a:ext cx="5241600"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sp>
        <p:nvSpPr>
          <p:cNvPr id="17" name="Text Placeholder 15">
            <a:extLst>
              <a:ext uri="{FF2B5EF4-FFF2-40B4-BE49-F238E27FC236}">
                <a16:creationId xmlns:a16="http://schemas.microsoft.com/office/drawing/2014/main" id="{8B25E2A1-09AE-0B81-DA2C-F81F72B93ADD}"/>
              </a:ext>
            </a:extLst>
          </p:cNvPr>
          <p:cNvSpPr>
            <a:spLocks noGrp="1"/>
          </p:cNvSpPr>
          <p:nvPr>
            <p:ph type="body" sz="quarter" idx="11" hasCustomPrompt="1"/>
          </p:nvPr>
        </p:nvSpPr>
        <p:spPr>
          <a:xfrm>
            <a:off x="6239200" y="2042160"/>
            <a:ext cx="5241600"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grpSp>
        <p:nvGrpSpPr>
          <p:cNvPr id="4" name="Group 22">
            <a:extLst>
              <a:ext uri="{FF2B5EF4-FFF2-40B4-BE49-F238E27FC236}">
                <a16:creationId xmlns:a16="http://schemas.microsoft.com/office/drawing/2014/main" id="{B55DEBED-06F6-23AE-8908-2D6A4C7D77EF}"/>
              </a:ext>
            </a:extLst>
          </p:cNvPr>
          <p:cNvGrpSpPr/>
          <p:nvPr userDrawn="1"/>
        </p:nvGrpSpPr>
        <p:grpSpPr>
          <a:xfrm>
            <a:off x="1" y="4866795"/>
            <a:ext cx="9973734" cy="1991205"/>
            <a:chOff x="1" y="4866795"/>
            <a:chExt cx="9973734" cy="1991205"/>
          </a:xfrm>
          <a:solidFill>
            <a:srgbClr val="A1DBFF">
              <a:alpha val="30000"/>
            </a:srgbClr>
          </a:solidFill>
        </p:grpSpPr>
        <p:sp>
          <p:nvSpPr>
            <p:cNvPr id="5" name="Freeform: Shape 19">
              <a:extLst>
                <a:ext uri="{FF2B5EF4-FFF2-40B4-BE49-F238E27FC236}">
                  <a16:creationId xmlns:a16="http://schemas.microsoft.com/office/drawing/2014/main" id="{135BE39A-F729-EDD7-B827-58361C8B0303}"/>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8" name="Freeform: Shape 21">
              <a:extLst>
                <a:ext uri="{FF2B5EF4-FFF2-40B4-BE49-F238E27FC236}">
                  <a16:creationId xmlns:a16="http://schemas.microsoft.com/office/drawing/2014/main" id="{FD394201-77E9-F962-D933-57173863F661}"/>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3" name="Graphic 2">
            <a:extLst>
              <a:ext uri="{FF2B5EF4-FFF2-40B4-BE49-F238E27FC236}">
                <a16:creationId xmlns:a16="http://schemas.microsoft.com/office/drawing/2014/main" id="{B4D41203-ECB2-2727-5A8E-782F2E3468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4088558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kel titel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grpSp>
        <p:nvGrpSpPr>
          <p:cNvPr id="3" name="Group 22">
            <a:extLst>
              <a:ext uri="{FF2B5EF4-FFF2-40B4-BE49-F238E27FC236}">
                <a16:creationId xmlns:a16="http://schemas.microsoft.com/office/drawing/2014/main" id="{50DE89AD-9125-8C4E-265D-0E0F86156515}"/>
              </a:ext>
            </a:extLst>
          </p:cNvPr>
          <p:cNvGrpSpPr/>
          <p:nvPr userDrawn="1"/>
        </p:nvGrpSpPr>
        <p:grpSpPr>
          <a:xfrm>
            <a:off x="1" y="4866795"/>
            <a:ext cx="9973734" cy="1991205"/>
            <a:chOff x="1" y="4866795"/>
            <a:chExt cx="9973734" cy="1991205"/>
          </a:xfrm>
          <a:solidFill>
            <a:srgbClr val="A1DBFF">
              <a:alpha val="30000"/>
            </a:srgbClr>
          </a:solidFill>
        </p:grpSpPr>
        <p:sp>
          <p:nvSpPr>
            <p:cNvPr id="4" name="Freeform: Shape 19">
              <a:extLst>
                <a:ext uri="{FF2B5EF4-FFF2-40B4-BE49-F238E27FC236}">
                  <a16:creationId xmlns:a16="http://schemas.microsoft.com/office/drawing/2014/main" id="{04C8B7A7-9F2C-960D-4AED-2F94D260ACF5}"/>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5" name="Freeform: Shape 21">
              <a:extLst>
                <a:ext uri="{FF2B5EF4-FFF2-40B4-BE49-F238E27FC236}">
                  <a16:creationId xmlns:a16="http://schemas.microsoft.com/office/drawing/2014/main" id="{84EA0F64-7B68-1B1C-73D6-E2241FED5461}"/>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7" name="Graphic 6">
            <a:extLst>
              <a:ext uri="{FF2B5EF4-FFF2-40B4-BE49-F238E27FC236}">
                <a16:creationId xmlns:a16="http://schemas.microsoft.com/office/drawing/2014/main" id="{E062DB32-3B8E-ABF2-40FC-7C3EF522F9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4150416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kel titel geen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grpSp>
        <p:nvGrpSpPr>
          <p:cNvPr id="3" name="Group 22">
            <a:extLst>
              <a:ext uri="{FF2B5EF4-FFF2-40B4-BE49-F238E27FC236}">
                <a16:creationId xmlns:a16="http://schemas.microsoft.com/office/drawing/2014/main" id="{4F2C0D39-D7EE-AF51-FE29-17361DC66645}"/>
              </a:ext>
            </a:extLst>
          </p:cNvPr>
          <p:cNvGrpSpPr/>
          <p:nvPr userDrawn="1"/>
        </p:nvGrpSpPr>
        <p:grpSpPr>
          <a:xfrm>
            <a:off x="1" y="4866795"/>
            <a:ext cx="9973734" cy="1991205"/>
            <a:chOff x="1" y="4866795"/>
            <a:chExt cx="9973734" cy="1991205"/>
          </a:xfrm>
          <a:solidFill>
            <a:srgbClr val="A1DBFF">
              <a:alpha val="30000"/>
            </a:srgbClr>
          </a:solidFill>
        </p:grpSpPr>
        <p:sp>
          <p:nvSpPr>
            <p:cNvPr id="4" name="Freeform: Shape 19">
              <a:extLst>
                <a:ext uri="{FF2B5EF4-FFF2-40B4-BE49-F238E27FC236}">
                  <a16:creationId xmlns:a16="http://schemas.microsoft.com/office/drawing/2014/main" id="{ED7F3974-924E-7B49-71EA-723EC08A1FF0}"/>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5" name="Freeform: Shape 21">
              <a:extLst>
                <a:ext uri="{FF2B5EF4-FFF2-40B4-BE49-F238E27FC236}">
                  <a16:creationId xmlns:a16="http://schemas.microsoft.com/office/drawing/2014/main" id="{91CBCE19-D5B7-D9A5-974A-7ED9B3423343}"/>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Tree>
    <p:extLst>
      <p:ext uri="{BB962C8B-B14F-4D97-AF65-F5344CB8AC3E}">
        <p14:creationId xmlns:p14="http://schemas.microsoft.com/office/powerpoint/2010/main" val="1730973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kel titel, licht blauwe achtergron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grpSp>
        <p:nvGrpSpPr>
          <p:cNvPr id="11" name="Group 22">
            <a:extLst>
              <a:ext uri="{FF2B5EF4-FFF2-40B4-BE49-F238E27FC236}">
                <a16:creationId xmlns:a16="http://schemas.microsoft.com/office/drawing/2014/main" id="{8FB2FA9A-146B-23AA-93E4-DF291170D6E2}"/>
              </a:ext>
            </a:extLst>
          </p:cNvPr>
          <p:cNvGrpSpPr/>
          <p:nvPr userDrawn="1"/>
        </p:nvGrpSpPr>
        <p:grpSpPr>
          <a:xfrm>
            <a:off x="1" y="4866795"/>
            <a:ext cx="9973734" cy="1991205"/>
            <a:chOff x="1" y="4866795"/>
            <a:chExt cx="9973734" cy="1991205"/>
          </a:xfrm>
          <a:solidFill>
            <a:srgbClr val="A1DBFF">
              <a:alpha val="30000"/>
            </a:srgbClr>
          </a:solidFill>
        </p:grpSpPr>
        <p:sp>
          <p:nvSpPr>
            <p:cNvPr id="12" name="Freeform: Shape 19">
              <a:extLst>
                <a:ext uri="{FF2B5EF4-FFF2-40B4-BE49-F238E27FC236}">
                  <a16:creationId xmlns:a16="http://schemas.microsoft.com/office/drawing/2014/main" id="{585B65A1-90FD-23FD-8798-59B1C961F13C}"/>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3" name="Freeform: Shape 21">
              <a:extLst>
                <a:ext uri="{FF2B5EF4-FFF2-40B4-BE49-F238E27FC236}">
                  <a16:creationId xmlns:a16="http://schemas.microsoft.com/office/drawing/2014/main" id="{46BD3997-AD33-405C-5526-73B2D2A986C9}"/>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3" name="Graphic 2">
            <a:extLst>
              <a:ext uri="{FF2B5EF4-FFF2-40B4-BE49-F238E27FC236}">
                <a16:creationId xmlns:a16="http://schemas.microsoft.com/office/drawing/2014/main" id="{E03A77F0-DCA2-08B1-538C-2C352D3149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3960603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kel titel, donker blauwe achtergron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nl-BE"/>
              <a:t>Klik om de stijl van de hoofdtitel te bewerken</a:t>
            </a:r>
          </a:p>
        </p:txBody>
      </p:sp>
      <p:pic>
        <p:nvPicPr>
          <p:cNvPr id="4" name="Graphic 3">
            <a:extLst>
              <a:ext uri="{FF2B5EF4-FFF2-40B4-BE49-F238E27FC236}">
                <a16:creationId xmlns:a16="http://schemas.microsoft.com/office/drawing/2014/main" id="{649127AE-000C-E5D0-FC9C-B27CED90BB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20"/>
            <a:ext cx="1331970" cy="1266995"/>
          </a:xfrm>
          <a:prstGeom prst="rect">
            <a:avLst/>
          </a:prstGeom>
        </p:spPr>
      </p:pic>
      <p:grpSp>
        <p:nvGrpSpPr>
          <p:cNvPr id="5" name="Group 22">
            <a:extLst>
              <a:ext uri="{FF2B5EF4-FFF2-40B4-BE49-F238E27FC236}">
                <a16:creationId xmlns:a16="http://schemas.microsoft.com/office/drawing/2014/main" id="{1395A48E-579D-7DB2-DC2B-C6E7BB2E21A5}"/>
              </a:ext>
            </a:extLst>
          </p:cNvPr>
          <p:cNvGrpSpPr/>
          <p:nvPr userDrawn="1"/>
        </p:nvGrpSpPr>
        <p:grpSpPr>
          <a:xfrm>
            <a:off x="1" y="4866795"/>
            <a:ext cx="9973734" cy="1991205"/>
            <a:chOff x="1" y="4866795"/>
            <a:chExt cx="9973734" cy="1991205"/>
          </a:xfrm>
          <a:solidFill>
            <a:srgbClr val="A1DBFF">
              <a:alpha val="10000"/>
            </a:srgbClr>
          </a:solidFill>
        </p:grpSpPr>
        <p:sp>
          <p:nvSpPr>
            <p:cNvPr id="6" name="Freeform: Shape 19">
              <a:extLst>
                <a:ext uri="{FF2B5EF4-FFF2-40B4-BE49-F238E27FC236}">
                  <a16:creationId xmlns:a16="http://schemas.microsoft.com/office/drawing/2014/main" id="{FC52A7C1-8C53-CEFD-0593-1F1AF8D009D8}"/>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7" name="Freeform: Shape 21">
              <a:extLst>
                <a:ext uri="{FF2B5EF4-FFF2-40B4-BE49-F238E27FC236}">
                  <a16:creationId xmlns:a16="http://schemas.microsoft.com/office/drawing/2014/main" id="{B851B3BA-FEA4-2AEF-418D-FDB802578D15}"/>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Tree>
    <p:extLst>
      <p:ext uri="{BB962C8B-B14F-4D97-AF65-F5344CB8AC3E}">
        <p14:creationId xmlns:p14="http://schemas.microsoft.com/office/powerpoint/2010/main" val="425783469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g met logo">
    <p:spTree>
      <p:nvGrpSpPr>
        <p:cNvPr id="1" name=""/>
        <p:cNvGrpSpPr/>
        <p:nvPr/>
      </p:nvGrpSpPr>
      <p:grpSpPr>
        <a:xfrm>
          <a:off x="0" y="0"/>
          <a:ext cx="0" cy="0"/>
          <a:chOff x="0" y="0"/>
          <a:chExt cx="0" cy="0"/>
        </a:xfrm>
      </p:grpSpPr>
      <p:grpSp>
        <p:nvGrpSpPr>
          <p:cNvPr id="3" name="Group 22">
            <a:extLst>
              <a:ext uri="{FF2B5EF4-FFF2-40B4-BE49-F238E27FC236}">
                <a16:creationId xmlns:a16="http://schemas.microsoft.com/office/drawing/2014/main" id="{C097EB90-15A9-4977-7670-CC28E1E2B671}"/>
              </a:ext>
            </a:extLst>
          </p:cNvPr>
          <p:cNvGrpSpPr/>
          <p:nvPr userDrawn="1"/>
        </p:nvGrpSpPr>
        <p:grpSpPr>
          <a:xfrm>
            <a:off x="1" y="4866795"/>
            <a:ext cx="9973734" cy="1991205"/>
            <a:chOff x="1" y="4866795"/>
            <a:chExt cx="9973734" cy="1991205"/>
          </a:xfrm>
          <a:solidFill>
            <a:srgbClr val="A1DBFF">
              <a:alpha val="30000"/>
            </a:srgbClr>
          </a:solidFill>
        </p:grpSpPr>
        <p:sp>
          <p:nvSpPr>
            <p:cNvPr id="6" name="Freeform: Shape 19">
              <a:extLst>
                <a:ext uri="{FF2B5EF4-FFF2-40B4-BE49-F238E27FC236}">
                  <a16:creationId xmlns:a16="http://schemas.microsoft.com/office/drawing/2014/main" id="{3E5543FF-2BF4-582A-BD45-12596692F192}"/>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7" name="Freeform: Shape 21">
              <a:extLst>
                <a:ext uri="{FF2B5EF4-FFF2-40B4-BE49-F238E27FC236}">
                  <a16:creationId xmlns:a16="http://schemas.microsoft.com/office/drawing/2014/main" id="{04A49D04-9FB7-CDA5-45DA-F4A492DE3D48}"/>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2" name="Graphic 1">
            <a:extLst>
              <a:ext uri="{FF2B5EF4-FFF2-40B4-BE49-F238E27FC236}">
                <a16:creationId xmlns:a16="http://schemas.microsoft.com/office/drawing/2014/main" id="{8827AEFF-A439-E96E-77B5-BDB09D1204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496175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eg zonder logo">
    <p:spTree>
      <p:nvGrpSpPr>
        <p:cNvPr id="1" name=""/>
        <p:cNvGrpSpPr/>
        <p:nvPr/>
      </p:nvGrpSpPr>
      <p:grpSpPr>
        <a:xfrm>
          <a:off x="0" y="0"/>
          <a:ext cx="0" cy="0"/>
          <a:chOff x="0" y="0"/>
          <a:chExt cx="0" cy="0"/>
        </a:xfrm>
      </p:grpSpPr>
      <p:grpSp>
        <p:nvGrpSpPr>
          <p:cNvPr id="3" name="Group 22">
            <a:extLst>
              <a:ext uri="{FF2B5EF4-FFF2-40B4-BE49-F238E27FC236}">
                <a16:creationId xmlns:a16="http://schemas.microsoft.com/office/drawing/2014/main" id="{6BBBE1AA-37E1-A24E-5382-57F52173DCC3}"/>
              </a:ext>
            </a:extLst>
          </p:cNvPr>
          <p:cNvGrpSpPr/>
          <p:nvPr userDrawn="1"/>
        </p:nvGrpSpPr>
        <p:grpSpPr>
          <a:xfrm>
            <a:off x="1" y="4866795"/>
            <a:ext cx="9973734" cy="1991205"/>
            <a:chOff x="1" y="4866795"/>
            <a:chExt cx="9973734" cy="1991205"/>
          </a:xfrm>
          <a:solidFill>
            <a:srgbClr val="A1DBFF">
              <a:alpha val="30000"/>
            </a:srgbClr>
          </a:solidFill>
        </p:grpSpPr>
        <p:sp>
          <p:nvSpPr>
            <p:cNvPr id="6" name="Freeform: Shape 19">
              <a:extLst>
                <a:ext uri="{FF2B5EF4-FFF2-40B4-BE49-F238E27FC236}">
                  <a16:creationId xmlns:a16="http://schemas.microsoft.com/office/drawing/2014/main" id="{DE6465DE-1BAA-056A-18BE-D0B9AF4F4A2A}"/>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7" name="Freeform: Shape 21">
              <a:extLst>
                <a:ext uri="{FF2B5EF4-FFF2-40B4-BE49-F238E27FC236}">
                  <a16:creationId xmlns:a16="http://schemas.microsoft.com/office/drawing/2014/main" id="{5708E571-4582-FE61-D7B7-2EC602C884AC}"/>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Tree>
    <p:extLst>
      <p:ext uri="{BB962C8B-B14F-4D97-AF65-F5344CB8AC3E}">
        <p14:creationId xmlns:p14="http://schemas.microsoft.com/office/powerpoint/2010/main" val="675583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en object - zonder golv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sp>
        <p:nvSpPr>
          <p:cNvPr id="16" name="Text Placeholder 15">
            <a:extLst>
              <a:ext uri="{FF2B5EF4-FFF2-40B4-BE49-F238E27FC236}">
                <a16:creationId xmlns:a16="http://schemas.microsoft.com/office/drawing/2014/main" id="{42C0EFF7-8C2F-4235-C741-F23E76579A19}"/>
              </a:ext>
            </a:extLst>
          </p:cNvPr>
          <p:cNvSpPr>
            <a:spLocks noGrp="1"/>
          </p:cNvSpPr>
          <p:nvPr>
            <p:ph type="body" sz="quarter" idx="10" hasCustomPrompt="1"/>
          </p:nvPr>
        </p:nvSpPr>
        <p:spPr>
          <a:xfrm>
            <a:off x="711200" y="2042160"/>
            <a:ext cx="10769600"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pic>
        <p:nvPicPr>
          <p:cNvPr id="4" name="Graphic 3">
            <a:extLst>
              <a:ext uri="{FF2B5EF4-FFF2-40B4-BE49-F238E27FC236}">
                <a16:creationId xmlns:a16="http://schemas.microsoft.com/office/drawing/2014/main" id="{FB7FC5AC-606C-81DC-4AC0-0AF19F84CC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55448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lide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514CCC-7DA1-43CC-A052-570A8EC34C33}"/>
              </a:ext>
            </a:extLst>
          </p:cNvPr>
          <p:cNvSpPr>
            <a:spLocks noGrp="1"/>
          </p:cNvSpPr>
          <p:nvPr>
            <p:ph type="pic" sz="quarter" idx="14"/>
          </p:nvPr>
        </p:nvSpPr>
        <p:spPr>
          <a:xfrm>
            <a:off x="0" y="1"/>
            <a:ext cx="12192000" cy="6857999"/>
          </a:xfrm>
          <a:prstGeom prst="rect">
            <a:avLst/>
          </a:prstGeom>
          <a:solidFill>
            <a:schemeClr val="accent5">
              <a:lumMod val="60000"/>
              <a:lumOff val="40000"/>
            </a:schemeClr>
          </a:solidFill>
        </p:spPr>
        <p:txBody>
          <a:bodyPr wrap="square">
            <a:noAutofit/>
          </a:bodyPr>
          <a:lstStyle>
            <a:lvl1pPr marL="0" indent="0" algn="ctr">
              <a:buFont typeface="Arial" panose="020B0604020202020204" pitchFamily="34" charset="0"/>
              <a:buNone/>
              <a:defRPr sz="1400"/>
            </a:lvl1pPr>
          </a:lstStyle>
          <a:p>
            <a:r>
              <a:rPr lang="nl-NL"/>
              <a:t>Klik op het pictogram als u een afbeelding wilt toevoegen</a:t>
            </a:r>
            <a:endParaRPr lang="nl-BE"/>
          </a:p>
        </p:txBody>
      </p:sp>
      <p:sp>
        <p:nvSpPr>
          <p:cNvPr id="4" name="Date Placeholder 3" hidden="1"/>
          <p:cNvSpPr>
            <a:spLocks noGrp="1"/>
          </p:cNvSpPr>
          <p:nvPr userDrawn="1">
            <p:ph type="dt" sz="half" idx="10"/>
          </p:nvPr>
        </p:nvSpPr>
        <p:spPr>
          <a:xfrm>
            <a:off x="712798" y="5661248"/>
            <a:ext cx="1381468" cy="246221"/>
          </a:xfrm>
          <a:prstGeom prst="rect">
            <a:avLst/>
          </a:prstGeom>
        </p:spPr>
        <p:txBody>
          <a:bodyPr wrap="none" lIns="0" tIns="0" rIns="0" bIns="0" anchor="t" anchorCtr="0">
            <a:spAutoFit/>
          </a:bodyPr>
          <a:lstStyle>
            <a:lvl1pPr algn="l">
              <a:defRPr sz="1600" cap="none" baseline="0">
                <a:solidFill>
                  <a:schemeClr val="accent1"/>
                </a:solidFill>
              </a:defRPr>
            </a:lvl1pPr>
          </a:lstStyle>
          <a:p>
            <a:endParaRPr lang="nl-BE"/>
          </a:p>
        </p:txBody>
      </p:sp>
      <p:sp>
        <p:nvSpPr>
          <p:cNvPr id="11" name="Title 10"/>
          <p:cNvSpPr>
            <a:spLocks noGrp="1"/>
          </p:cNvSpPr>
          <p:nvPr userDrawn="1">
            <p:ph type="title" hasCustomPrompt="1"/>
          </p:nvPr>
        </p:nvSpPr>
        <p:spPr>
          <a:xfrm>
            <a:off x="712800" y="1452054"/>
            <a:ext cx="6120000" cy="1629283"/>
          </a:xfrm>
        </p:spPr>
        <p:txBody>
          <a:bodyPr wrap="square" tIns="36000" bIns="36000" anchor="t" anchorCtr="0">
            <a:spAutoFit/>
          </a:bodyPr>
          <a:lstStyle>
            <a:lvl1pPr algn="l">
              <a:lnSpc>
                <a:spcPct val="70000"/>
              </a:lnSpc>
              <a:defRPr sz="7000" b="1">
                <a:solidFill>
                  <a:schemeClr val="bg1"/>
                </a:solidFill>
                <a:latin typeface="+mn-lt"/>
              </a:defRPr>
            </a:lvl1pPr>
          </a:lstStyle>
          <a:p>
            <a:r>
              <a:rPr lang="nl-BE"/>
              <a:t>Klik om de stijl te bewerken</a:t>
            </a:r>
          </a:p>
        </p:txBody>
      </p:sp>
      <p:sp>
        <p:nvSpPr>
          <p:cNvPr id="15" name="Tijdelijke aanduiding voor tekst 14">
            <a:extLst>
              <a:ext uri="{FF2B5EF4-FFF2-40B4-BE49-F238E27FC236}">
                <a16:creationId xmlns:a16="http://schemas.microsoft.com/office/drawing/2014/main" id="{3C394BD0-164B-40EF-86A0-396D20BF7F8D}"/>
              </a:ext>
            </a:extLst>
          </p:cNvPr>
          <p:cNvSpPr>
            <a:spLocks noGrp="1"/>
          </p:cNvSpPr>
          <p:nvPr userDrawn="1">
            <p:ph type="body" sz="quarter" idx="11" hasCustomPrompt="1"/>
          </p:nvPr>
        </p:nvSpPr>
        <p:spPr>
          <a:xfrm>
            <a:off x="712800" y="3038984"/>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
        <p:nvSpPr>
          <p:cNvPr id="7" name="Tijdelijke aanduiding voor inhoud 9">
            <a:extLst>
              <a:ext uri="{FF2B5EF4-FFF2-40B4-BE49-F238E27FC236}">
                <a16:creationId xmlns:a16="http://schemas.microsoft.com/office/drawing/2014/main" id="{72622BFD-6DBB-38B5-A49B-5C0F5D584533}"/>
              </a:ext>
            </a:extLst>
          </p:cNvPr>
          <p:cNvSpPr>
            <a:spLocks noGrp="1"/>
          </p:cNvSpPr>
          <p:nvPr>
            <p:ph sz="quarter" idx="16"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
        <p:nvSpPr>
          <p:cNvPr id="2" name="Tijdelijke aanduiding voor inhoud 4">
            <a:extLst>
              <a:ext uri="{FF2B5EF4-FFF2-40B4-BE49-F238E27FC236}">
                <a16:creationId xmlns:a16="http://schemas.microsoft.com/office/drawing/2014/main" id="{AEB4EDC6-8B91-D255-3490-F390FECA6584}"/>
              </a:ext>
            </a:extLst>
          </p:cNvPr>
          <p:cNvSpPr>
            <a:spLocks noGrp="1"/>
          </p:cNvSpPr>
          <p:nvPr>
            <p:ph sz="quarter" idx="15" hasCustomPrompt="1"/>
          </p:nvPr>
        </p:nvSpPr>
        <p:spPr>
          <a:xfrm>
            <a:off x="10579256" y="5358220"/>
            <a:ext cx="1331970" cy="1266995"/>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4184362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kel titel logo - zonder golv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pic>
        <p:nvPicPr>
          <p:cNvPr id="7" name="Graphic 6">
            <a:extLst>
              <a:ext uri="{FF2B5EF4-FFF2-40B4-BE49-F238E27FC236}">
                <a16:creationId xmlns:a16="http://schemas.microsoft.com/office/drawing/2014/main" id="{E062DB32-3B8E-ABF2-40FC-7C3EF522F9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982007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kel titel geen logo - zonder golv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spTree>
    <p:extLst>
      <p:ext uri="{BB962C8B-B14F-4D97-AF65-F5344CB8AC3E}">
        <p14:creationId xmlns:p14="http://schemas.microsoft.com/office/powerpoint/2010/main" val="1949457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eg met logo - zonder golv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827AEFF-A439-E96E-77B5-BDB09D1204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3235058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g zonder logo - zonder golv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25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tekst en afbeelding 4">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29D8DF9E-722B-475B-BBFA-C35AC77853A5}"/>
              </a:ext>
            </a:extLst>
          </p:cNvPr>
          <p:cNvSpPr>
            <a:spLocks noGrp="1" noChangeAspect="1"/>
          </p:cNvSpPr>
          <p:nvPr>
            <p:ph type="pic" sz="quarter" idx="14"/>
          </p:nvPr>
        </p:nvSpPr>
        <p:spPr>
          <a:xfrm>
            <a:off x="7656000" y="-1"/>
            <a:ext cx="4536000" cy="6869131"/>
          </a:xfrm>
          <a:prstGeom prst="rect">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2" name="Title 1"/>
          <p:cNvSpPr>
            <a:spLocks noGrp="1"/>
          </p:cNvSpPr>
          <p:nvPr>
            <p:ph type="title" hasCustomPrompt="1"/>
          </p:nvPr>
        </p:nvSpPr>
        <p:spPr>
          <a:xfrm>
            <a:off x="711201" y="684000"/>
            <a:ext cx="6392912" cy="589500"/>
          </a:xfrm>
        </p:spPr>
        <p:txBody>
          <a:bodyPr/>
          <a:lstStyle/>
          <a:p>
            <a:r>
              <a:rPr lang="nl-BE"/>
              <a:t>Klik om de stijl van de hoofdtitel te bewerken</a:t>
            </a:r>
          </a:p>
        </p:txBody>
      </p:sp>
      <p:sp>
        <p:nvSpPr>
          <p:cNvPr id="20" name="Text Placeholder 15">
            <a:extLst>
              <a:ext uri="{FF2B5EF4-FFF2-40B4-BE49-F238E27FC236}">
                <a16:creationId xmlns:a16="http://schemas.microsoft.com/office/drawing/2014/main" id="{4F5F80C1-4EFE-AAF1-E9A6-58DC491E9A07}"/>
              </a:ext>
            </a:extLst>
          </p:cNvPr>
          <p:cNvSpPr>
            <a:spLocks noGrp="1"/>
          </p:cNvSpPr>
          <p:nvPr>
            <p:ph type="body" sz="quarter" idx="10" hasCustomPrompt="1"/>
          </p:nvPr>
        </p:nvSpPr>
        <p:spPr>
          <a:xfrm>
            <a:off x="711200" y="2042160"/>
            <a:ext cx="6392913"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sp>
        <p:nvSpPr>
          <p:cNvPr id="11" name="Tijdelijke aanduiding voor inhoud 9">
            <a:extLst>
              <a:ext uri="{FF2B5EF4-FFF2-40B4-BE49-F238E27FC236}">
                <a16:creationId xmlns:a16="http://schemas.microsoft.com/office/drawing/2014/main" id="{51042E36-6747-9BB7-C55E-2C97154208AA}"/>
              </a:ext>
            </a:extLst>
          </p:cNvPr>
          <p:cNvSpPr>
            <a:spLocks noGrp="1"/>
          </p:cNvSpPr>
          <p:nvPr>
            <p:ph sz="quarter" idx="15"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3361662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tekst en afbeelding 5">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29D8DF9E-722B-475B-BBFA-C35AC77853A5}"/>
              </a:ext>
            </a:extLst>
          </p:cNvPr>
          <p:cNvSpPr>
            <a:spLocks noGrp="1" noChangeAspect="1"/>
          </p:cNvSpPr>
          <p:nvPr>
            <p:ph type="pic" sz="quarter" idx="14"/>
          </p:nvPr>
        </p:nvSpPr>
        <p:spPr>
          <a:xfrm>
            <a:off x="0" y="-1"/>
            <a:ext cx="6096000" cy="6858002"/>
          </a:xfrm>
          <a:prstGeom prst="rect">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2" name="Title 1"/>
          <p:cNvSpPr>
            <a:spLocks noGrp="1"/>
          </p:cNvSpPr>
          <p:nvPr>
            <p:ph type="title" hasCustomPrompt="1"/>
          </p:nvPr>
        </p:nvSpPr>
        <p:spPr>
          <a:xfrm>
            <a:off x="6863392" y="684000"/>
            <a:ext cx="4561200" cy="589500"/>
          </a:xfrm>
        </p:spPr>
        <p:txBody>
          <a:bodyPr/>
          <a:lstStyle/>
          <a:p>
            <a:r>
              <a:rPr lang="nl-BE"/>
              <a:t>Klik om de stijl van de hoofdtitel te bewerken</a:t>
            </a:r>
          </a:p>
        </p:txBody>
      </p:sp>
      <p:sp>
        <p:nvSpPr>
          <p:cNvPr id="10" name="Text Placeholder 15">
            <a:extLst>
              <a:ext uri="{FF2B5EF4-FFF2-40B4-BE49-F238E27FC236}">
                <a16:creationId xmlns:a16="http://schemas.microsoft.com/office/drawing/2014/main" id="{A20AD134-AB25-BF2F-8630-8318A8D00F58}"/>
              </a:ext>
            </a:extLst>
          </p:cNvPr>
          <p:cNvSpPr>
            <a:spLocks noGrp="1"/>
          </p:cNvSpPr>
          <p:nvPr>
            <p:ph type="body" sz="quarter" idx="11" hasCustomPrompt="1"/>
          </p:nvPr>
        </p:nvSpPr>
        <p:spPr>
          <a:xfrm>
            <a:off x="6863392" y="2042160"/>
            <a:ext cx="4561200"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sp>
        <p:nvSpPr>
          <p:cNvPr id="3" name="Tijdelijke aanduiding voor inhoud 4">
            <a:extLst>
              <a:ext uri="{FF2B5EF4-FFF2-40B4-BE49-F238E27FC236}">
                <a16:creationId xmlns:a16="http://schemas.microsoft.com/office/drawing/2014/main" id="{6EEED3D7-D434-3A72-8D66-BC0A21E640E3}"/>
              </a:ext>
            </a:extLst>
          </p:cNvPr>
          <p:cNvSpPr>
            <a:spLocks noGrp="1"/>
          </p:cNvSpPr>
          <p:nvPr>
            <p:ph sz="quarter" idx="15" hasCustomPrompt="1"/>
          </p:nvPr>
        </p:nvSpPr>
        <p:spPr>
          <a:xfrm>
            <a:off x="10650726" y="5440460"/>
            <a:ext cx="1195200" cy="1040657"/>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
        <p:nvSpPr>
          <p:cNvPr id="5" name="Tijdelijke aanduiding voor inhoud 9">
            <a:extLst>
              <a:ext uri="{FF2B5EF4-FFF2-40B4-BE49-F238E27FC236}">
                <a16:creationId xmlns:a16="http://schemas.microsoft.com/office/drawing/2014/main" id="{4162FFBE-7B32-FD04-250D-01D945D0F96A}"/>
              </a:ext>
            </a:extLst>
          </p:cNvPr>
          <p:cNvSpPr>
            <a:spLocks noGrp="1"/>
          </p:cNvSpPr>
          <p:nvPr>
            <p:ph sz="quarter" idx="16" hasCustomPrompt="1"/>
          </p:nvPr>
        </p:nvSpPr>
        <p:spPr>
          <a:xfrm>
            <a:off x="0" y="4866795"/>
            <a:ext cx="9923463" cy="2024543"/>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3649827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ind slide met achtergrondsafbeelding 1">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30578CAC-910D-47E7-8792-3B509F076408}"/>
              </a:ext>
            </a:extLst>
          </p:cNvPr>
          <p:cNvSpPr>
            <a:spLocks noGrp="1"/>
          </p:cNvSpPr>
          <p:nvPr>
            <p:ph type="pic" sz="quarter" idx="14"/>
          </p:nvPr>
        </p:nvSpPr>
        <p:spPr>
          <a:xfrm>
            <a:off x="0" y="-1"/>
            <a:ext cx="12192000" cy="6858001"/>
          </a:xfrm>
          <a:prstGeom prst="rect">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noProof="0"/>
              <a:t>Klik op het pictogram als u een afbeelding wilt toevoegen</a:t>
            </a:r>
            <a:endParaRPr lang="nl-BE" noProof="0"/>
          </a:p>
        </p:txBody>
      </p:sp>
      <p:sp>
        <p:nvSpPr>
          <p:cNvPr id="4" name="Title 3">
            <a:extLst>
              <a:ext uri="{FF2B5EF4-FFF2-40B4-BE49-F238E27FC236}">
                <a16:creationId xmlns:a16="http://schemas.microsoft.com/office/drawing/2014/main" id="{9B912987-8406-7E88-E096-DA3C7FA77069}"/>
              </a:ext>
            </a:extLst>
          </p:cNvPr>
          <p:cNvSpPr>
            <a:spLocks noGrp="1"/>
          </p:cNvSpPr>
          <p:nvPr>
            <p:ph type="title" hasCustomPrompt="1"/>
          </p:nvPr>
        </p:nvSpPr>
        <p:spPr>
          <a:xfrm>
            <a:off x="711200" y="3082752"/>
            <a:ext cx="10769600" cy="692497"/>
          </a:xfrm>
        </p:spPr>
        <p:txBody>
          <a:bodyPr/>
          <a:lstStyle>
            <a:lvl1pPr>
              <a:lnSpc>
                <a:spcPct val="100000"/>
              </a:lnSpc>
              <a:defRPr sz="7000">
                <a:solidFill>
                  <a:schemeClr val="bg1"/>
                </a:solidFill>
              </a:defRPr>
            </a:lvl1pPr>
          </a:lstStyle>
          <a:p>
            <a:r>
              <a:rPr lang="nl-BE" noProof="0"/>
              <a:t>Vragen?</a:t>
            </a:r>
          </a:p>
        </p:txBody>
      </p:sp>
      <p:sp>
        <p:nvSpPr>
          <p:cNvPr id="5" name="Tijdelijke aanduiding voor inhoud 9">
            <a:extLst>
              <a:ext uri="{FF2B5EF4-FFF2-40B4-BE49-F238E27FC236}">
                <a16:creationId xmlns:a16="http://schemas.microsoft.com/office/drawing/2014/main" id="{B4C02AF2-3B25-9679-C613-E5FA7012912D}"/>
              </a:ext>
            </a:extLst>
          </p:cNvPr>
          <p:cNvSpPr>
            <a:spLocks noGrp="1"/>
          </p:cNvSpPr>
          <p:nvPr>
            <p:ph sz="quarter" idx="16"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
        <p:nvSpPr>
          <p:cNvPr id="2" name="Tijdelijke aanduiding voor inhoud 4">
            <a:extLst>
              <a:ext uri="{FF2B5EF4-FFF2-40B4-BE49-F238E27FC236}">
                <a16:creationId xmlns:a16="http://schemas.microsoft.com/office/drawing/2014/main" id="{363C333F-28B0-6B78-136B-95F93F7D82DF}"/>
              </a:ext>
            </a:extLst>
          </p:cNvPr>
          <p:cNvSpPr>
            <a:spLocks noGrp="1"/>
          </p:cNvSpPr>
          <p:nvPr>
            <p:ph sz="quarter" idx="15" hasCustomPrompt="1"/>
          </p:nvPr>
        </p:nvSpPr>
        <p:spPr>
          <a:xfrm>
            <a:off x="10579256" y="5358220"/>
            <a:ext cx="1331970" cy="1266995"/>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2436859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ind slide met achtergrondsafbeelding 1 blauw contrast">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30578CAC-910D-47E7-8792-3B509F076408}"/>
              </a:ext>
            </a:extLst>
          </p:cNvPr>
          <p:cNvSpPr>
            <a:spLocks noGrp="1"/>
          </p:cNvSpPr>
          <p:nvPr>
            <p:ph type="pic" sz="quarter" idx="14"/>
          </p:nvPr>
        </p:nvSpPr>
        <p:spPr>
          <a:xfrm>
            <a:off x="0" y="-1"/>
            <a:ext cx="12192000" cy="6858001"/>
          </a:xfrm>
          <a:prstGeom prst="rect">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noProof="0"/>
              <a:t>Klik op het pictogram als u een afbeelding wilt toevoegen</a:t>
            </a:r>
            <a:endParaRPr lang="nl-BE" noProof="0"/>
          </a:p>
        </p:txBody>
      </p:sp>
      <p:sp>
        <p:nvSpPr>
          <p:cNvPr id="3" name="Rechthoek 2">
            <a:extLst>
              <a:ext uri="{FF2B5EF4-FFF2-40B4-BE49-F238E27FC236}">
                <a16:creationId xmlns:a16="http://schemas.microsoft.com/office/drawing/2014/main" id="{E551383F-5FCE-C463-0E2A-9A89F6297A1D}"/>
              </a:ext>
            </a:extLst>
          </p:cNvPr>
          <p:cNvSpPr/>
          <p:nvPr userDrawn="1"/>
        </p:nvSpPr>
        <p:spPr>
          <a:xfrm>
            <a:off x="0" y="1274323"/>
            <a:ext cx="12192000" cy="2913364"/>
          </a:xfrm>
          <a:prstGeom prst="rect">
            <a:avLst/>
          </a:prstGeom>
          <a:gradFill>
            <a:gsLst>
              <a:gs pos="42000">
                <a:srgbClr val="2158A4">
                  <a:alpha val="55000"/>
                </a:srgbClr>
              </a:gs>
              <a:gs pos="98000">
                <a:schemeClr val="tx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sp>
        <p:nvSpPr>
          <p:cNvPr id="4" name="Title 3">
            <a:extLst>
              <a:ext uri="{FF2B5EF4-FFF2-40B4-BE49-F238E27FC236}">
                <a16:creationId xmlns:a16="http://schemas.microsoft.com/office/drawing/2014/main" id="{9B912987-8406-7E88-E096-DA3C7FA77069}"/>
              </a:ext>
            </a:extLst>
          </p:cNvPr>
          <p:cNvSpPr>
            <a:spLocks noGrp="1"/>
          </p:cNvSpPr>
          <p:nvPr>
            <p:ph type="title" hasCustomPrompt="1"/>
          </p:nvPr>
        </p:nvSpPr>
        <p:spPr>
          <a:xfrm>
            <a:off x="711200" y="2289002"/>
            <a:ext cx="10769600" cy="692497"/>
          </a:xfrm>
        </p:spPr>
        <p:txBody>
          <a:bodyPr/>
          <a:lstStyle>
            <a:lvl1pPr>
              <a:lnSpc>
                <a:spcPct val="100000"/>
              </a:lnSpc>
              <a:defRPr sz="7000">
                <a:solidFill>
                  <a:schemeClr val="bg1"/>
                </a:solidFill>
              </a:defRPr>
            </a:lvl1pPr>
          </a:lstStyle>
          <a:p>
            <a:r>
              <a:rPr lang="nl-BE" noProof="0"/>
              <a:t>Vragen?</a:t>
            </a:r>
          </a:p>
        </p:txBody>
      </p:sp>
      <p:sp>
        <p:nvSpPr>
          <p:cNvPr id="2" name="Tijdelijke aanduiding voor inhoud 4">
            <a:extLst>
              <a:ext uri="{FF2B5EF4-FFF2-40B4-BE49-F238E27FC236}">
                <a16:creationId xmlns:a16="http://schemas.microsoft.com/office/drawing/2014/main" id="{363C333F-28B0-6B78-136B-95F93F7D82DF}"/>
              </a:ext>
            </a:extLst>
          </p:cNvPr>
          <p:cNvSpPr>
            <a:spLocks noGrp="1"/>
          </p:cNvSpPr>
          <p:nvPr>
            <p:ph sz="quarter" idx="15" hasCustomPrompt="1"/>
          </p:nvPr>
        </p:nvSpPr>
        <p:spPr>
          <a:xfrm>
            <a:off x="10579256" y="5358220"/>
            <a:ext cx="1331970" cy="1266995"/>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3146323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ind slide met achtergrondsafbeelding 2">
    <p:spTree>
      <p:nvGrpSpPr>
        <p:cNvPr id="1" name=""/>
        <p:cNvGrpSpPr/>
        <p:nvPr/>
      </p:nvGrpSpPr>
      <p:grpSpPr>
        <a:xfrm>
          <a:off x="0" y="0"/>
          <a:ext cx="0" cy="0"/>
          <a:chOff x="0" y="0"/>
          <a:chExt cx="0" cy="0"/>
        </a:xfrm>
      </p:grpSpPr>
      <p:pic>
        <p:nvPicPr>
          <p:cNvPr id="3" name="Picture 2" descr="A glass of water being poured into a glass&#10;&#10;Description automatically generated with low confidence">
            <a:extLst>
              <a:ext uri="{FF2B5EF4-FFF2-40B4-BE49-F238E27FC236}">
                <a16:creationId xmlns:a16="http://schemas.microsoft.com/office/drawing/2014/main" id="{671A227D-8762-1FE2-EDC6-9F2A4A34E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466"/>
            <a:ext cx="12191998" cy="6860932"/>
          </a:xfrm>
          <a:prstGeom prst="rect">
            <a:avLst/>
          </a:prstGeom>
        </p:spPr>
      </p:pic>
      <p:sp>
        <p:nvSpPr>
          <p:cNvPr id="4" name="Title 3">
            <a:extLst>
              <a:ext uri="{FF2B5EF4-FFF2-40B4-BE49-F238E27FC236}">
                <a16:creationId xmlns:a16="http://schemas.microsoft.com/office/drawing/2014/main" id="{9B912987-8406-7E88-E096-DA3C7FA77069}"/>
              </a:ext>
            </a:extLst>
          </p:cNvPr>
          <p:cNvSpPr>
            <a:spLocks noGrp="1"/>
          </p:cNvSpPr>
          <p:nvPr>
            <p:ph type="title" hasCustomPrompt="1"/>
          </p:nvPr>
        </p:nvSpPr>
        <p:spPr>
          <a:xfrm>
            <a:off x="711200" y="3082752"/>
            <a:ext cx="10769600" cy="692497"/>
          </a:xfrm>
        </p:spPr>
        <p:txBody>
          <a:bodyPr/>
          <a:lstStyle>
            <a:lvl1pPr>
              <a:lnSpc>
                <a:spcPct val="100000"/>
              </a:lnSpc>
              <a:defRPr sz="7000">
                <a:solidFill>
                  <a:schemeClr val="bg1"/>
                </a:solidFill>
              </a:defRPr>
            </a:lvl1pPr>
          </a:lstStyle>
          <a:p>
            <a:r>
              <a:rPr lang="nl-BE" noProof="0"/>
              <a:t>Vragen?</a:t>
            </a:r>
          </a:p>
        </p:txBody>
      </p:sp>
      <p:grpSp>
        <p:nvGrpSpPr>
          <p:cNvPr id="8" name="Group 22">
            <a:extLst>
              <a:ext uri="{FF2B5EF4-FFF2-40B4-BE49-F238E27FC236}">
                <a16:creationId xmlns:a16="http://schemas.microsoft.com/office/drawing/2014/main" id="{031B14F2-104E-7601-73DB-46B338EC0701}"/>
              </a:ext>
            </a:extLst>
          </p:cNvPr>
          <p:cNvGrpSpPr/>
          <p:nvPr userDrawn="1"/>
        </p:nvGrpSpPr>
        <p:grpSpPr>
          <a:xfrm>
            <a:off x="1" y="4866795"/>
            <a:ext cx="9973734" cy="1991205"/>
            <a:chOff x="1" y="4866795"/>
            <a:chExt cx="9973734" cy="1991205"/>
          </a:xfrm>
          <a:solidFill>
            <a:srgbClr val="A1DBFF">
              <a:alpha val="10000"/>
            </a:srgbClr>
          </a:solidFill>
        </p:grpSpPr>
        <p:sp>
          <p:nvSpPr>
            <p:cNvPr id="9" name="Freeform: Shape 19">
              <a:extLst>
                <a:ext uri="{FF2B5EF4-FFF2-40B4-BE49-F238E27FC236}">
                  <a16:creationId xmlns:a16="http://schemas.microsoft.com/office/drawing/2014/main" id="{2556E651-2786-ABA5-EC4E-9DD893C93747}"/>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0" name="Freeform: Shape 21">
              <a:extLst>
                <a:ext uri="{FF2B5EF4-FFF2-40B4-BE49-F238E27FC236}">
                  <a16:creationId xmlns:a16="http://schemas.microsoft.com/office/drawing/2014/main" id="{0A73E586-16BC-CCAA-0ED6-394AFF1B0B50}"/>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2" name="Graphic 1">
            <a:extLst>
              <a:ext uri="{FF2B5EF4-FFF2-40B4-BE49-F238E27FC236}">
                <a16:creationId xmlns:a16="http://schemas.microsoft.com/office/drawing/2014/main" id="{A24B1869-E1D4-94BB-58BB-8A370C01568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79257" y="5358220"/>
            <a:ext cx="1331970" cy="1266995"/>
          </a:xfrm>
          <a:prstGeom prst="rect">
            <a:avLst/>
          </a:prstGeom>
        </p:spPr>
      </p:pic>
    </p:spTree>
    <p:extLst>
      <p:ext uri="{BB962C8B-B14F-4D97-AF65-F5344CB8AC3E}">
        <p14:creationId xmlns:p14="http://schemas.microsoft.com/office/powerpoint/2010/main" val="2460724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24BFEEF-1575-67C9-BF7C-70353DC25E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496" y="1578968"/>
            <a:ext cx="2484000" cy="1639059"/>
          </a:xfrm>
          <a:prstGeom prst="rect">
            <a:avLst/>
          </a:prstGeom>
        </p:spPr>
      </p:pic>
      <p:pic>
        <p:nvPicPr>
          <p:cNvPr id="9" name="Graphic 8">
            <a:extLst>
              <a:ext uri="{FF2B5EF4-FFF2-40B4-BE49-F238E27FC236}">
                <a16:creationId xmlns:a16="http://schemas.microsoft.com/office/drawing/2014/main" id="{BBE55C49-0E88-9A08-B18E-6582EC490D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90504" y="1610733"/>
            <a:ext cx="2484000" cy="1607294"/>
          </a:xfrm>
          <a:prstGeom prst="rect">
            <a:avLst/>
          </a:prstGeom>
        </p:spPr>
      </p:pic>
      <p:pic>
        <p:nvPicPr>
          <p:cNvPr id="12" name="Graphic 11">
            <a:extLst>
              <a:ext uri="{FF2B5EF4-FFF2-40B4-BE49-F238E27FC236}">
                <a16:creationId xmlns:a16="http://schemas.microsoft.com/office/drawing/2014/main" id="{10A37468-6AFA-A1C0-BDB9-8CBE1301AA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817496" y="3686715"/>
            <a:ext cx="2484000" cy="1708941"/>
          </a:xfrm>
          <a:prstGeom prst="rect">
            <a:avLst/>
          </a:prstGeom>
        </p:spPr>
      </p:pic>
      <p:pic>
        <p:nvPicPr>
          <p:cNvPr id="17" name="Graphic 16">
            <a:extLst>
              <a:ext uri="{FF2B5EF4-FFF2-40B4-BE49-F238E27FC236}">
                <a16:creationId xmlns:a16="http://schemas.microsoft.com/office/drawing/2014/main" id="{69AAB861-030B-5346-4EEE-291F9CB4946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90504" y="3750244"/>
            <a:ext cx="2484000" cy="1645412"/>
          </a:xfrm>
          <a:prstGeom prst="rect">
            <a:avLst/>
          </a:prstGeom>
        </p:spPr>
      </p:pic>
      <p:sp>
        <p:nvSpPr>
          <p:cNvPr id="2" name="Title 1"/>
          <p:cNvSpPr>
            <a:spLocks noGrp="1"/>
          </p:cNvSpPr>
          <p:nvPr>
            <p:ph type="title" hasCustomPrompt="1"/>
          </p:nvPr>
        </p:nvSpPr>
        <p:spPr/>
        <p:txBody>
          <a:bodyPr/>
          <a:lstStyle/>
          <a:p>
            <a:r>
              <a:rPr lang="nl-BE"/>
              <a:t>Klik om de stijl van de hoofdtitel te bewerken</a:t>
            </a:r>
          </a:p>
        </p:txBody>
      </p:sp>
      <p:sp>
        <p:nvSpPr>
          <p:cNvPr id="5" name="Text Placeholder 15">
            <a:extLst>
              <a:ext uri="{FF2B5EF4-FFF2-40B4-BE49-F238E27FC236}">
                <a16:creationId xmlns:a16="http://schemas.microsoft.com/office/drawing/2014/main" id="{89E849B2-71FD-E9F8-CCEB-3345B2BF4193}"/>
              </a:ext>
            </a:extLst>
          </p:cNvPr>
          <p:cNvSpPr>
            <a:spLocks noGrp="1"/>
          </p:cNvSpPr>
          <p:nvPr>
            <p:ph type="body" sz="quarter" idx="12" hasCustomPrompt="1"/>
          </p:nvPr>
        </p:nvSpPr>
        <p:spPr>
          <a:xfrm>
            <a:off x="2817496" y="2398641"/>
            <a:ext cx="2484000" cy="461665"/>
          </a:xfrm>
        </p:spPr>
        <p:txBody>
          <a:bodyPr wrap="square">
            <a:spAutoFit/>
          </a:bodyPr>
          <a:lstStyle>
            <a:lvl1pPr marL="0" indent="0" algn="ctr">
              <a:spcBef>
                <a:spcPts val="0"/>
              </a:spcBef>
              <a:buFont typeface="Arial" panose="020B0604020202020204" pitchFamily="34" charset="0"/>
              <a:buNone/>
              <a:defRPr sz="1500" b="1">
                <a:solidFill>
                  <a:schemeClr val="bg2">
                    <a:lumMod val="10000"/>
                  </a:schemeClr>
                </a:solidFill>
              </a:defRPr>
            </a:lvl1pPr>
          </a:lstStyle>
          <a:p>
            <a:pPr lvl="0"/>
            <a:r>
              <a:rPr lang="nl-BE"/>
              <a:t>Adres en </a:t>
            </a:r>
            <a:r>
              <a:rPr lang="nl-BE" err="1"/>
              <a:t>nr</a:t>
            </a:r>
            <a:br>
              <a:rPr lang="nl-BE"/>
            </a:br>
            <a:r>
              <a:rPr lang="nl-BE"/>
              <a:t>9999 gemeente</a:t>
            </a:r>
          </a:p>
        </p:txBody>
      </p:sp>
      <p:sp>
        <p:nvSpPr>
          <p:cNvPr id="18" name="Text Placeholder 15">
            <a:extLst>
              <a:ext uri="{FF2B5EF4-FFF2-40B4-BE49-F238E27FC236}">
                <a16:creationId xmlns:a16="http://schemas.microsoft.com/office/drawing/2014/main" id="{27505564-33FA-0CD0-BAA1-EB1713AA0918}"/>
              </a:ext>
            </a:extLst>
          </p:cNvPr>
          <p:cNvSpPr>
            <a:spLocks noGrp="1"/>
          </p:cNvSpPr>
          <p:nvPr>
            <p:ph type="body" sz="quarter" idx="13" hasCustomPrompt="1"/>
          </p:nvPr>
        </p:nvSpPr>
        <p:spPr>
          <a:xfrm>
            <a:off x="6890504" y="2398641"/>
            <a:ext cx="2484000" cy="230832"/>
          </a:xfrm>
        </p:spPr>
        <p:txBody>
          <a:bodyPr wrap="square">
            <a:spAutoFit/>
          </a:bodyPr>
          <a:lstStyle>
            <a:lvl1pPr marL="0" indent="0" algn="ctr">
              <a:spcBef>
                <a:spcPts val="0"/>
              </a:spcBef>
              <a:buFont typeface="Arial" panose="020B0604020202020204" pitchFamily="34" charset="0"/>
              <a:buNone/>
              <a:defRPr sz="1500" b="1">
                <a:solidFill>
                  <a:schemeClr val="bg2">
                    <a:lumMod val="10000"/>
                  </a:schemeClr>
                </a:solidFill>
              </a:defRPr>
            </a:lvl1pPr>
          </a:lstStyle>
          <a:p>
            <a:pPr lvl="0"/>
            <a:r>
              <a:rPr lang="nl-BE"/>
              <a:t>099 99 99 99</a:t>
            </a:r>
          </a:p>
        </p:txBody>
      </p:sp>
      <p:sp>
        <p:nvSpPr>
          <p:cNvPr id="20" name="Text Placeholder 15">
            <a:extLst>
              <a:ext uri="{FF2B5EF4-FFF2-40B4-BE49-F238E27FC236}">
                <a16:creationId xmlns:a16="http://schemas.microsoft.com/office/drawing/2014/main" id="{C3B1A0D6-8AA6-1549-A000-F1CDEEF66689}"/>
              </a:ext>
            </a:extLst>
          </p:cNvPr>
          <p:cNvSpPr>
            <a:spLocks noGrp="1"/>
          </p:cNvSpPr>
          <p:nvPr>
            <p:ph type="body" sz="quarter" idx="14" hasCustomPrompt="1"/>
          </p:nvPr>
        </p:nvSpPr>
        <p:spPr>
          <a:xfrm>
            <a:off x="2817496" y="4581128"/>
            <a:ext cx="2484000" cy="230832"/>
          </a:xfrm>
        </p:spPr>
        <p:txBody>
          <a:bodyPr wrap="square">
            <a:spAutoFit/>
          </a:bodyPr>
          <a:lstStyle>
            <a:lvl1pPr marL="0" indent="0" algn="ctr">
              <a:spcBef>
                <a:spcPts val="0"/>
              </a:spcBef>
              <a:buFont typeface="Arial" panose="020B0604020202020204" pitchFamily="34" charset="0"/>
              <a:buNone/>
              <a:defRPr sz="1500" b="1">
                <a:solidFill>
                  <a:schemeClr val="bg2">
                    <a:lumMod val="10000"/>
                  </a:schemeClr>
                </a:solidFill>
              </a:defRPr>
            </a:lvl1pPr>
          </a:lstStyle>
          <a:p>
            <a:pPr lvl="0"/>
            <a:r>
              <a:rPr lang="nl-BE"/>
              <a:t>watergroep@watergroep.be</a:t>
            </a:r>
          </a:p>
        </p:txBody>
      </p:sp>
      <p:sp>
        <p:nvSpPr>
          <p:cNvPr id="21" name="Text Placeholder 15">
            <a:extLst>
              <a:ext uri="{FF2B5EF4-FFF2-40B4-BE49-F238E27FC236}">
                <a16:creationId xmlns:a16="http://schemas.microsoft.com/office/drawing/2014/main" id="{3A751469-44EA-4374-0C47-4EC08BBE5D8D}"/>
              </a:ext>
            </a:extLst>
          </p:cNvPr>
          <p:cNvSpPr>
            <a:spLocks noGrp="1"/>
          </p:cNvSpPr>
          <p:nvPr>
            <p:ph type="body" sz="quarter" idx="15" hasCustomPrompt="1"/>
          </p:nvPr>
        </p:nvSpPr>
        <p:spPr>
          <a:xfrm>
            <a:off x="6890504" y="4581128"/>
            <a:ext cx="2484000" cy="461665"/>
          </a:xfrm>
        </p:spPr>
        <p:txBody>
          <a:bodyPr wrap="square">
            <a:spAutoFit/>
          </a:bodyPr>
          <a:lstStyle>
            <a:lvl1pPr marL="0" indent="0" algn="ctr">
              <a:spcBef>
                <a:spcPts val="0"/>
              </a:spcBef>
              <a:buFont typeface="Arial" panose="020B0604020202020204" pitchFamily="34" charset="0"/>
              <a:buNone/>
              <a:defRPr sz="1500" b="1">
                <a:solidFill>
                  <a:schemeClr val="bg2">
                    <a:lumMod val="10000"/>
                  </a:schemeClr>
                </a:solidFill>
              </a:defRPr>
            </a:lvl1pPr>
          </a:lstStyle>
          <a:p>
            <a:pPr lvl="0"/>
            <a:r>
              <a:rPr lang="nl-BE"/>
              <a:t>www.linkedin.com/</a:t>
            </a:r>
            <a:br>
              <a:rPr lang="nl-BE"/>
            </a:br>
            <a:r>
              <a:rPr lang="nl-BE"/>
              <a:t>company/</a:t>
            </a:r>
            <a:r>
              <a:rPr lang="nl-BE" err="1"/>
              <a:t>dewatergroep</a:t>
            </a:r>
            <a:endParaRPr lang="nl-BE"/>
          </a:p>
        </p:txBody>
      </p:sp>
      <p:grpSp>
        <p:nvGrpSpPr>
          <p:cNvPr id="3" name="Group 22">
            <a:extLst>
              <a:ext uri="{FF2B5EF4-FFF2-40B4-BE49-F238E27FC236}">
                <a16:creationId xmlns:a16="http://schemas.microsoft.com/office/drawing/2014/main" id="{0F52AB4D-DA60-13B2-4C99-C230EA3E986D}"/>
              </a:ext>
            </a:extLst>
          </p:cNvPr>
          <p:cNvGrpSpPr/>
          <p:nvPr userDrawn="1"/>
        </p:nvGrpSpPr>
        <p:grpSpPr>
          <a:xfrm>
            <a:off x="1" y="4866795"/>
            <a:ext cx="9973734" cy="1991205"/>
            <a:chOff x="1" y="4866795"/>
            <a:chExt cx="9973734" cy="1991205"/>
          </a:xfrm>
          <a:solidFill>
            <a:srgbClr val="A1DBFF">
              <a:alpha val="30000"/>
            </a:srgbClr>
          </a:solidFill>
        </p:grpSpPr>
        <p:sp>
          <p:nvSpPr>
            <p:cNvPr id="4" name="Freeform: Shape 19">
              <a:extLst>
                <a:ext uri="{FF2B5EF4-FFF2-40B4-BE49-F238E27FC236}">
                  <a16:creationId xmlns:a16="http://schemas.microsoft.com/office/drawing/2014/main" id="{8A289B0A-84E1-6620-A5BF-F62E9F895E5C}"/>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6" name="Freeform: Shape 21">
              <a:extLst>
                <a:ext uri="{FF2B5EF4-FFF2-40B4-BE49-F238E27FC236}">
                  <a16:creationId xmlns:a16="http://schemas.microsoft.com/office/drawing/2014/main" id="{7DB5D412-2DD1-C794-B75C-5F2DB03F9697}"/>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10" name="Graphic 9">
            <a:extLst>
              <a:ext uri="{FF2B5EF4-FFF2-40B4-BE49-F238E27FC236}">
                <a16:creationId xmlns:a16="http://schemas.microsoft.com/office/drawing/2014/main" id="{A6D1F976-81D4-3E5A-A109-B3A5E616E35B}"/>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578906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lide 3 blauw contras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514CCC-7DA1-43CC-A052-570A8EC34C33}"/>
              </a:ext>
            </a:extLst>
          </p:cNvPr>
          <p:cNvSpPr>
            <a:spLocks noGrp="1"/>
          </p:cNvSpPr>
          <p:nvPr>
            <p:ph type="pic" sz="quarter" idx="14"/>
          </p:nvPr>
        </p:nvSpPr>
        <p:spPr>
          <a:xfrm>
            <a:off x="0" y="1"/>
            <a:ext cx="12192000" cy="6857999"/>
          </a:xfrm>
          <a:prstGeom prst="rect">
            <a:avLst/>
          </a:prstGeom>
          <a:solidFill>
            <a:schemeClr val="accent5">
              <a:lumMod val="60000"/>
              <a:lumOff val="40000"/>
            </a:schemeClr>
          </a:solidFill>
        </p:spPr>
        <p:txBody>
          <a:bodyPr wrap="square">
            <a:noAutofit/>
          </a:bodyPr>
          <a:lstStyle>
            <a:lvl1pPr marL="0" indent="0" algn="ctr">
              <a:buFont typeface="Arial" panose="020B0604020202020204" pitchFamily="34" charset="0"/>
              <a:buNone/>
              <a:defRPr sz="1400"/>
            </a:lvl1pPr>
          </a:lstStyle>
          <a:p>
            <a:r>
              <a:rPr lang="nl-NL"/>
              <a:t>Klik op het pictogram als u een afbeelding wilt toevoegen</a:t>
            </a:r>
            <a:endParaRPr lang="nl-BE"/>
          </a:p>
        </p:txBody>
      </p:sp>
      <p:sp>
        <p:nvSpPr>
          <p:cNvPr id="5" name="Tijdelijke aanduiding voor inhoud 9">
            <a:extLst>
              <a:ext uri="{FF2B5EF4-FFF2-40B4-BE49-F238E27FC236}">
                <a16:creationId xmlns:a16="http://schemas.microsoft.com/office/drawing/2014/main" id="{3B96BAAF-A70B-76E7-BEA6-D3A257877C35}"/>
              </a:ext>
            </a:extLst>
          </p:cNvPr>
          <p:cNvSpPr>
            <a:spLocks noGrp="1"/>
          </p:cNvSpPr>
          <p:nvPr>
            <p:ph sz="quarter" idx="17" hasCustomPrompt="1"/>
          </p:nvPr>
        </p:nvSpPr>
        <p:spPr>
          <a:xfrm>
            <a:off x="0" y="1274323"/>
            <a:ext cx="12191999" cy="2913364"/>
          </a:xfrm>
          <a:gradFill>
            <a:gsLst>
              <a:gs pos="42000">
                <a:schemeClr val="tx2">
                  <a:alpha val="55000"/>
                </a:schemeClr>
              </a:gs>
              <a:gs pos="98000">
                <a:schemeClr val="tx2">
                  <a:alpha val="0"/>
                </a:schemeClr>
              </a:gs>
            </a:gsLst>
            <a:lin ang="0" scaled="0"/>
          </a:gradFill>
          <a:ln>
            <a:noFill/>
          </a:ln>
        </p:spPr>
        <p:txBody>
          <a:bodyPr/>
          <a:lstStyle>
            <a:lvl1pPr marL="0" indent="0">
              <a:buNone/>
              <a:defRPr/>
            </a:lvl1pPr>
          </a:lstStyle>
          <a:p>
            <a:pPr lvl="0"/>
            <a:r>
              <a:rPr lang="nl-NL"/>
              <a:t> </a:t>
            </a:r>
            <a:endParaRPr lang="nl-BE"/>
          </a:p>
        </p:txBody>
      </p:sp>
      <p:sp>
        <p:nvSpPr>
          <p:cNvPr id="4" name="Date Placeholder 3" hidden="1"/>
          <p:cNvSpPr>
            <a:spLocks noGrp="1"/>
          </p:cNvSpPr>
          <p:nvPr userDrawn="1">
            <p:ph type="dt" sz="half" idx="10"/>
          </p:nvPr>
        </p:nvSpPr>
        <p:spPr>
          <a:xfrm>
            <a:off x="712798" y="5661248"/>
            <a:ext cx="1381468" cy="246221"/>
          </a:xfrm>
          <a:prstGeom prst="rect">
            <a:avLst/>
          </a:prstGeom>
        </p:spPr>
        <p:txBody>
          <a:bodyPr wrap="none" lIns="0" tIns="0" rIns="0" bIns="0" anchor="t" anchorCtr="0">
            <a:spAutoFit/>
          </a:bodyPr>
          <a:lstStyle>
            <a:lvl1pPr algn="l">
              <a:defRPr sz="1600" cap="none" baseline="0">
                <a:solidFill>
                  <a:schemeClr val="accent1"/>
                </a:solidFill>
              </a:defRPr>
            </a:lvl1pPr>
          </a:lstStyle>
          <a:p>
            <a:endParaRPr lang="nl-BE"/>
          </a:p>
        </p:txBody>
      </p:sp>
      <p:sp>
        <p:nvSpPr>
          <p:cNvPr id="11" name="Title 10"/>
          <p:cNvSpPr>
            <a:spLocks noGrp="1"/>
          </p:cNvSpPr>
          <p:nvPr userDrawn="1">
            <p:ph type="title" hasCustomPrompt="1"/>
          </p:nvPr>
        </p:nvSpPr>
        <p:spPr>
          <a:xfrm>
            <a:off x="712800" y="1515554"/>
            <a:ext cx="6120000" cy="1629283"/>
          </a:xfrm>
        </p:spPr>
        <p:txBody>
          <a:bodyPr wrap="square" tIns="36000" bIns="36000" anchor="t" anchorCtr="0">
            <a:spAutoFit/>
          </a:bodyPr>
          <a:lstStyle>
            <a:lvl1pPr algn="l">
              <a:lnSpc>
                <a:spcPct val="70000"/>
              </a:lnSpc>
              <a:defRPr sz="7000" b="1">
                <a:solidFill>
                  <a:schemeClr val="bg1"/>
                </a:solidFill>
                <a:latin typeface="+mn-lt"/>
              </a:defRPr>
            </a:lvl1pPr>
          </a:lstStyle>
          <a:p>
            <a:r>
              <a:rPr lang="nl-BE"/>
              <a:t>Klik om de stijl te bewerken</a:t>
            </a:r>
          </a:p>
        </p:txBody>
      </p:sp>
      <p:sp>
        <p:nvSpPr>
          <p:cNvPr id="15" name="Tijdelijke aanduiding voor tekst 14">
            <a:extLst>
              <a:ext uri="{FF2B5EF4-FFF2-40B4-BE49-F238E27FC236}">
                <a16:creationId xmlns:a16="http://schemas.microsoft.com/office/drawing/2014/main" id="{3C394BD0-164B-40EF-86A0-396D20BF7F8D}"/>
              </a:ext>
            </a:extLst>
          </p:cNvPr>
          <p:cNvSpPr>
            <a:spLocks noGrp="1"/>
          </p:cNvSpPr>
          <p:nvPr userDrawn="1">
            <p:ph type="body" sz="quarter" idx="11" hasCustomPrompt="1"/>
          </p:nvPr>
        </p:nvSpPr>
        <p:spPr>
          <a:xfrm>
            <a:off x="712800" y="3102484"/>
            <a:ext cx="6120000" cy="923330"/>
          </a:xfrm>
        </p:spPr>
        <p:txBody>
          <a:bodyPr wrap="square" anchor="t" anchorCtr="0">
            <a:spAutoFit/>
          </a:bodyPr>
          <a:lstStyle>
            <a:lvl1pPr marL="0" indent="0">
              <a:buFont typeface="Arial" panose="020B0604020202020204" pitchFamily="34" charset="0"/>
              <a:buNone/>
              <a:defRPr sz="30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Klikken om de tekststijl van het model te bewerken</a:t>
            </a:r>
          </a:p>
        </p:txBody>
      </p:sp>
      <p:sp>
        <p:nvSpPr>
          <p:cNvPr id="2" name="Tijdelijke aanduiding voor inhoud 4">
            <a:extLst>
              <a:ext uri="{FF2B5EF4-FFF2-40B4-BE49-F238E27FC236}">
                <a16:creationId xmlns:a16="http://schemas.microsoft.com/office/drawing/2014/main" id="{AEB4EDC6-8B91-D255-3490-F390FECA6584}"/>
              </a:ext>
            </a:extLst>
          </p:cNvPr>
          <p:cNvSpPr>
            <a:spLocks noGrp="1"/>
          </p:cNvSpPr>
          <p:nvPr>
            <p:ph sz="quarter" idx="15" hasCustomPrompt="1"/>
          </p:nvPr>
        </p:nvSpPr>
        <p:spPr>
          <a:xfrm>
            <a:off x="10579256" y="5358220"/>
            <a:ext cx="1331970" cy="1266995"/>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4037275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indslide">
    <p:spTree>
      <p:nvGrpSpPr>
        <p:cNvPr id="1" name=""/>
        <p:cNvGrpSpPr/>
        <p:nvPr/>
      </p:nvGrpSpPr>
      <p:grpSpPr>
        <a:xfrm>
          <a:off x="0" y="0"/>
          <a:ext cx="0" cy="0"/>
          <a:chOff x="0" y="0"/>
          <a:chExt cx="0" cy="0"/>
        </a:xfrm>
      </p:grpSpPr>
      <p:pic>
        <p:nvPicPr>
          <p:cNvPr id="13" name="Picture 2" descr="A glass of water being poured into a glass&#10;&#10;Description automatically generated with low confidence">
            <a:extLst>
              <a:ext uri="{FF2B5EF4-FFF2-40B4-BE49-F238E27FC236}">
                <a16:creationId xmlns:a16="http://schemas.microsoft.com/office/drawing/2014/main" id="{7E000F7F-7CFB-16A5-513B-EC1F8EA795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466"/>
            <a:ext cx="12191998" cy="6860932"/>
          </a:xfrm>
          <a:prstGeom prst="rect">
            <a:avLst/>
          </a:prstGeom>
        </p:spPr>
      </p:pic>
      <p:sp>
        <p:nvSpPr>
          <p:cNvPr id="7" name="Tijdelijke aanduiding voor tekst 5">
            <a:extLst>
              <a:ext uri="{FF2B5EF4-FFF2-40B4-BE49-F238E27FC236}">
                <a16:creationId xmlns:a16="http://schemas.microsoft.com/office/drawing/2014/main" id="{206CB91C-20F2-E1FF-ECA8-9EACB003F134}"/>
              </a:ext>
            </a:extLst>
          </p:cNvPr>
          <p:cNvSpPr>
            <a:spLocks noGrp="1" noChangeAspect="1"/>
          </p:cNvSpPr>
          <p:nvPr>
            <p:ph type="body" sz="quarter" idx="16" hasCustomPrompt="1"/>
          </p:nvPr>
        </p:nvSpPr>
        <p:spPr>
          <a:xfrm>
            <a:off x="1283408" y="2173845"/>
            <a:ext cx="2880000" cy="272945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txBody>
          <a:bodyPr wrap="square">
            <a:noAutofit/>
          </a:bodyPr>
          <a:lstStyle>
            <a:lvl1pPr marL="0" indent="0">
              <a:buFont typeface="Arial" panose="020B0604020202020204" pitchFamily="34" charset="0"/>
              <a:buNone/>
              <a:defRPr/>
            </a:lvl1pPr>
            <a:lvl2pPr marL="361950" indent="0">
              <a:buFont typeface="Arial" panose="020B0604020202020204" pitchFamily="34" charset="0"/>
              <a:buNone/>
              <a:defRPr/>
            </a:lvl2pPr>
            <a:lvl3pPr marL="733425" indent="0">
              <a:buFont typeface="Arial" panose="020B0604020202020204" pitchFamily="34" charset="0"/>
              <a:buNone/>
              <a:defRPr/>
            </a:lvl3pPr>
            <a:lvl4pPr marL="990600" indent="0">
              <a:buFont typeface="Arial" panose="020B0604020202020204" pitchFamily="34" charset="0"/>
              <a:buNone/>
              <a:defRPr/>
            </a:lvl4pPr>
            <a:lvl5pPr marL="1257300" indent="0">
              <a:buFont typeface="Arial" panose="020B0604020202020204" pitchFamily="34" charset="0"/>
              <a:buNone/>
              <a:defRPr/>
            </a:lvl5pPr>
          </a:lstStyle>
          <a:p>
            <a:pPr lvl="0"/>
            <a:r>
              <a:rPr lang="nl-BE"/>
              <a:t> </a:t>
            </a:r>
          </a:p>
        </p:txBody>
      </p:sp>
      <p:grpSp>
        <p:nvGrpSpPr>
          <p:cNvPr id="22" name="Group 22">
            <a:extLst>
              <a:ext uri="{FF2B5EF4-FFF2-40B4-BE49-F238E27FC236}">
                <a16:creationId xmlns:a16="http://schemas.microsoft.com/office/drawing/2014/main" id="{AA11F72A-8675-FE9F-D128-16005C3D9C46}"/>
              </a:ext>
            </a:extLst>
          </p:cNvPr>
          <p:cNvGrpSpPr/>
          <p:nvPr userDrawn="1"/>
        </p:nvGrpSpPr>
        <p:grpSpPr>
          <a:xfrm>
            <a:off x="1" y="4866795"/>
            <a:ext cx="9973734" cy="1991205"/>
            <a:chOff x="1" y="4866795"/>
            <a:chExt cx="9973734" cy="1991205"/>
          </a:xfrm>
          <a:solidFill>
            <a:srgbClr val="A1DBFF">
              <a:alpha val="10000"/>
            </a:srgbClr>
          </a:solidFill>
        </p:grpSpPr>
        <p:sp>
          <p:nvSpPr>
            <p:cNvPr id="23" name="Freeform: Shape 19">
              <a:extLst>
                <a:ext uri="{FF2B5EF4-FFF2-40B4-BE49-F238E27FC236}">
                  <a16:creationId xmlns:a16="http://schemas.microsoft.com/office/drawing/2014/main" id="{AA48DB60-A188-8713-E212-F82149A388E2}"/>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24" name="Freeform: Shape 21">
              <a:extLst>
                <a:ext uri="{FF2B5EF4-FFF2-40B4-BE49-F238E27FC236}">
                  <a16:creationId xmlns:a16="http://schemas.microsoft.com/office/drawing/2014/main" id="{A4CAEF9F-CC3B-1A5A-8A72-DE0ADFB3DBD4}"/>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Tree>
    <p:extLst>
      <p:ext uri="{BB962C8B-B14F-4D97-AF65-F5344CB8AC3E}">
        <p14:creationId xmlns:p14="http://schemas.microsoft.com/office/powerpoint/2010/main" val="2928554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ussenslide">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30578CAC-910D-47E7-8792-3B509F076408}"/>
              </a:ext>
            </a:extLst>
          </p:cNvPr>
          <p:cNvSpPr>
            <a:spLocks noGrp="1"/>
          </p:cNvSpPr>
          <p:nvPr userDrawn="1">
            <p:ph type="pic" sz="quarter" idx="14"/>
          </p:nvPr>
        </p:nvSpPr>
        <p:spPr>
          <a:xfrm>
            <a:off x="0" y="0"/>
            <a:ext cx="12192000" cy="6858000"/>
          </a:xfrm>
          <a:prstGeom prst="rect">
            <a:avLst/>
          </a:prstGeom>
          <a:solidFill>
            <a:schemeClr val="accent5">
              <a:lumMod val="60000"/>
              <a:lumOff val="40000"/>
            </a:schemeClr>
          </a:solidFill>
        </p:spPr>
        <p:txBody>
          <a:bodyPr/>
          <a:lstStyle>
            <a:lvl1pPr marL="0" indent="0" algn="ctr">
              <a:buFont typeface="Arial" panose="020B0604020202020204" pitchFamily="34" charset="0"/>
              <a:buNone/>
              <a:defRPr sz="1400"/>
            </a:lvl1pPr>
          </a:lstStyle>
          <a:p>
            <a:r>
              <a:rPr lang="nl-NL"/>
              <a:t>Klik op het pictogram als u een afbeelding wilt toevoegen</a:t>
            </a:r>
            <a:endParaRPr lang="nl-BE"/>
          </a:p>
        </p:txBody>
      </p:sp>
      <p:sp>
        <p:nvSpPr>
          <p:cNvPr id="9" name="Titel 8">
            <a:extLst>
              <a:ext uri="{FF2B5EF4-FFF2-40B4-BE49-F238E27FC236}">
                <a16:creationId xmlns:a16="http://schemas.microsoft.com/office/drawing/2014/main" id="{F215A0FB-BF92-4C18-87DF-0B5CAFCCFC8B}"/>
              </a:ext>
            </a:extLst>
          </p:cNvPr>
          <p:cNvSpPr>
            <a:spLocks noGrp="1"/>
          </p:cNvSpPr>
          <p:nvPr userDrawn="1">
            <p:ph type="title" hasCustomPrompt="1"/>
          </p:nvPr>
        </p:nvSpPr>
        <p:spPr>
          <a:xfrm>
            <a:off x="0" y="2090440"/>
            <a:ext cx="4566898" cy="4767560"/>
          </a:xfrm>
          <a:custGeom>
            <a:avLst/>
            <a:gdLst>
              <a:gd name="connsiteX0" fmla="*/ 1830594 w 4566898"/>
              <a:gd name="connsiteY0" fmla="*/ 0 h 4767560"/>
              <a:gd name="connsiteX1" fmla="*/ 4566898 w 4566898"/>
              <a:gd name="connsiteY1" fmla="*/ 2736304 h 4767560"/>
              <a:gd name="connsiteX2" fmla="*/ 3765453 w 4566898"/>
              <a:gd name="connsiteY2" fmla="*/ 4671163 h 4767560"/>
              <a:gd name="connsiteX3" fmla="*/ 3659390 w 4566898"/>
              <a:gd name="connsiteY3" fmla="*/ 4767560 h 4767560"/>
              <a:gd name="connsiteX4" fmla="*/ 1799 w 4566898"/>
              <a:gd name="connsiteY4" fmla="*/ 4767560 h 4767560"/>
              <a:gd name="connsiteX5" fmla="*/ 0 w 4566898"/>
              <a:gd name="connsiteY5" fmla="*/ 4765926 h 4767560"/>
              <a:gd name="connsiteX6" fmla="*/ 0 w 4566898"/>
              <a:gd name="connsiteY6" fmla="*/ 706683 h 4767560"/>
              <a:gd name="connsiteX7" fmla="*/ 90051 w 4566898"/>
              <a:gd name="connsiteY7" fmla="*/ 624839 h 4767560"/>
              <a:gd name="connsiteX8" fmla="*/ 1830594 w 4566898"/>
              <a:gd name="connsiteY8" fmla="*/ 0 h 47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6898" h="4767560">
                <a:moveTo>
                  <a:pt x="1830594" y="0"/>
                </a:moveTo>
                <a:cubicBezTo>
                  <a:pt x="3341813" y="0"/>
                  <a:pt x="4566898" y="1225085"/>
                  <a:pt x="4566898" y="2736304"/>
                </a:cubicBezTo>
                <a:cubicBezTo>
                  <a:pt x="4566898" y="3491914"/>
                  <a:pt x="4260627" y="4175990"/>
                  <a:pt x="3765453" y="4671163"/>
                </a:cubicBezTo>
                <a:lnTo>
                  <a:pt x="3659390" y="4767560"/>
                </a:lnTo>
                <a:lnTo>
                  <a:pt x="1799" y="4767560"/>
                </a:lnTo>
                <a:lnTo>
                  <a:pt x="0" y="4765926"/>
                </a:lnTo>
                <a:lnTo>
                  <a:pt x="0" y="706683"/>
                </a:lnTo>
                <a:lnTo>
                  <a:pt x="90051" y="624839"/>
                </a:lnTo>
                <a:cubicBezTo>
                  <a:pt x="563045" y="234489"/>
                  <a:pt x="1169436" y="0"/>
                  <a:pt x="1830594" y="0"/>
                </a:cubicBezTo>
                <a:close/>
              </a:path>
            </a:pathLst>
          </a:custGeom>
          <a:solidFill>
            <a:schemeClr val="bg1"/>
          </a:solidFill>
        </p:spPr>
        <p:txBody>
          <a:bodyPr wrap="square" tIns="72000" rIns="72000" bIns="0" anchor="ctr" anchorCtr="0">
            <a:noAutofit/>
          </a:bodyPr>
          <a:lstStyle>
            <a:lvl1pPr algn="ctr">
              <a:lnSpc>
                <a:spcPct val="84000"/>
              </a:lnSpc>
              <a:defRPr sz="3600" b="1">
                <a:solidFill>
                  <a:schemeClr val="tx2"/>
                </a:solidFill>
                <a:latin typeface="+mn-lt"/>
              </a:defRPr>
            </a:lvl1pPr>
          </a:lstStyle>
          <a:p>
            <a:r>
              <a:rPr lang="nl-BE"/>
              <a:t>Klik om de stijl </a:t>
            </a:r>
            <a:br>
              <a:rPr lang="nl-BE"/>
            </a:br>
            <a:r>
              <a:rPr lang="nl-BE"/>
              <a:t>te bewerken</a:t>
            </a:r>
          </a:p>
        </p:txBody>
      </p:sp>
      <p:sp>
        <p:nvSpPr>
          <p:cNvPr id="15" name="Tijdelijke aanduiding voor tekst 14">
            <a:extLst>
              <a:ext uri="{FF2B5EF4-FFF2-40B4-BE49-F238E27FC236}">
                <a16:creationId xmlns:a16="http://schemas.microsoft.com/office/drawing/2014/main" id="{3C394BD0-164B-40EF-86A0-396D20BF7F8D}"/>
              </a:ext>
            </a:extLst>
          </p:cNvPr>
          <p:cNvSpPr>
            <a:spLocks noGrp="1"/>
          </p:cNvSpPr>
          <p:nvPr userDrawn="1">
            <p:ph type="body" sz="quarter" idx="11" hasCustomPrompt="1"/>
          </p:nvPr>
        </p:nvSpPr>
        <p:spPr>
          <a:xfrm>
            <a:off x="3557107" y="5213976"/>
            <a:ext cx="1440000" cy="1440000"/>
          </a:xfrm>
          <a:prstGeom prst="ellipse">
            <a:avLst/>
          </a:prstGeom>
          <a:solidFill>
            <a:schemeClr val="accent1"/>
          </a:solidFill>
        </p:spPr>
        <p:txBody>
          <a:bodyPr anchor="ctr" anchorCtr="0"/>
          <a:lstStyle>
            <a:lvl1pPr marL="0" indent="0" algn="ctr">
              <a:lnSpc>
                <a:spcPct val="90000"/>
              </a:lnSpc>
              <a:buFont typeface="Arial" panose="020B0604020202020204" pitchFamily="34" charset="0"/>
              <a:buNone/>
              <a:defRPr sz="1600" cap="none" baseline="0">
                <a:solidFill>
                  <a:schemeClr val="bg1"/>
                </a:solidFill>
                <a:latin typeface="Calibri Light" panose="020F0302020204030204" pitchFamily="34" charset="0"/>
                <a:cs typeface="Calibri Light" panose="020F0302020204030204" pitchFamily="34" charset="0"/>
              </a:defRPr>
            </a:lvl1pPr>
            <a:lvl2pPr marL="361950" indent="0">
              <a:buNone/>
              <a:defRPr/>
            </a:lvl2pPr>
          </a:lstStyle>
          <a:p>
            <a:pPr lvl="0"/>
            <a:r>
              <a:rPr lang="nl-BE"/>
              <a:t>Klik om stramien-tekststijlen te bewerken</a:t>
            </a:r>
          </a:p>
        </p:txBody>
      </p:sp>
      <p:sp>
        <p:nvSpPr>
          <p:cNvPr id="2" name="Tijdelijke aanduiding voor inhoud 4">
            <a:extLst>
              <a:ext uri="{FF2B5EF4-FFF2-40B4-BE49-F238E27FC236}">
                <a16:creationId xmlns:a16="http://schemas.microsoft.com/office/drawing/2014/main" id="{77AAAAE1-3CF4-1026-071B-D0C04927B8F7}"/>
              </a:ext>
            </a:extLst>
          </p:cNvPr>
          <p:cNvSpPr>
            <a:spLocks noGrp="1"/>
          </p:cNvSpPr>
          <p:nvPr>
            <p:ph sz="quarter" idx="15" hasCustomPrompt="1"/>
          </p:nvPr>
        </p:nvSpPr>
        <p:spPr>
          <a:xfrm>
            <a:off x="10579256" y="5358220"/>
            <a:ext cx="1331970" cy="1266995"/>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1353995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tekst en afbeelding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Klik om de stijl van de hoofdtitel te bewerken</a:t>
            </a:r>
          </a:p>
        </p:txBody>
      </p:sp>
      <p:sp>
        <p:nvSpPr>
          <p:cNvPr id="4" name="Tijdelijke aanduiding voor afbeelding 3">
            <a:extLst>
              <a:ext uri="{FF2B5EF4-FFF2-40B4-BE49-F238E27FC236}">
                <a16:creationId xmlns:a16="http://schemas.microsoft.com/office/drawing/2014/main" id="{29D8DF9E-722B-475B-BBFA-C35AC77853A5}"/>
              </a:ext>
            </a:extLst>
          </p:cNvPr>
          <p:cNvSpPr>
            <a:spLocks noGrp="1" noChangeAspect="1"/>
          </p:cNvSpPr>
          <p:nvPr>
            <p:ph type="pic" sz="quarter" idx="14"/>
          </p:nvPr>
        </p:nvSpPr>
        <p:spPr>
          <a:xfrm>
            <a:off x="7701600" y="1627200"/>
            <a:ext cx="3780000" cy="3780000"/>
          </a:xfrm>
          <a:prstGeom prst="ellipse">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9" name="Tijdelijke aanduiding voor afbeelding 3">
            <a:extLst>
              <a:ext uri="{FF2B5EF4-FFF2-40B4-BE49-F238E27FC236}">
                <a16:creationId xmlns:a16="http://schemas.microsoft.com/office/drawing/2014/main" id="{AFEE966F-5AD4-4E3D-AF1B-F632F72085D2}"/>
              </a:ext>
            </a:extLst>
          </p:cNvPr>
          <p:cNvSpPr>
            <a:spLocks noGrp="1" noChangeAspect="1"/>
          </p:cNvSpPr>
          <p:nvPr>
            <p:ph type="pic" sz="quarter" idx="15"/>
          </p:nvPr>
        </p:nvSpPr>
        <p:spPr>
          <a:xfrm>
            <a:off x="7411967" y="4327200"/>
            <a:ext cx="1512000" cy="1512000"/>
          </a:xfrm>
          <a:prstGeom prst="ellipse">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19" name="Text Placeholder 15">
            <a:extLst>
              <a:ext uri="{FF2B5EF4-FFF2-40B4-BE49-F238E27FC236}">
                <a16:creationId xmlns:a16="http://schemas.microsoft.com/office/drawing/2014/main" id="{026FA3D7-F331-E5D5-6466-4C0C033DDE79}"/>
              </a:ext>
            </a:extLst>
          </p:cNvPr>
          <p:cNvSpPr>
            <a:spLocks noGrp="1"/>
          </p:cNvSpPr>
          <p:nvPr>
            <p:ph type="body" sz="quarter" idx="10" hasCustomPrompt="1"/>
          </p:nvPr>
        </p:nvSpPr>
        <p:spPr>
          <a:xfrm>
            <a:off x="711200" y="2042160"/>
            <a:ext cx="6392913"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grpSp>
        <p:nvGrpSpPr>
          <p:cNvPr id="5" name="Group 22">
            <a:extLst>
              <a:ext uri="{FF2B5EF4-FFF2-40B4-BE49-F238E27FC236}">
                <a16:creationId xmlns:a16="http://schemas.microsoft.com/office/drawing/2014/main" id="{08B1DAAE-27CA-0E71-8037-BD8791BE95C7}"/>
              </a:ext>
            </a:extLst>
          </p:cNvPr>
          <p:cNvGrpSpPr/>
          <p:nvPr userDrawn="1"/>
        </p:nvGrpSpPr>
        <p:grpSpPr>
          <a:xfrm>
            <a:off x="1" y="4866795"/>
            <a:ext cx="9973734" cy="1991205"/>
            <a:chOff x="1" y="4866795"/>
            <a:chExt cx="9973734" cy="1991205"/>
          </a:xfrm>
          <a:solidFill>
            <a:srgbClr val="A1DBFF">
              <a:alpha val="30000"/>
            </a:srgbClr>
          </a:solidFill>
        </p:grpSpPr>
        <p:sp>
          <p:nvSpPr>
            <p:cNvPr id="8" name="Freeform: Shape 19">
              <a:extLst>
                <a:ext uri="{FF2B5EF4-FFF2-40B4-BE49-F238E27FC236}">
                  <a16:creationId xmlns:a16="http://schemas.microsoft.com/office/drawing/2014/main" id="{91542A4F-A93B-95AA-1059-899A8252E962}"/>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0" name="Freeform: Shape 21">
              <a:extLst>
                <a:ext uri="{FF2B5EF4-FFF2-40B4-BE49-F238E27FC236}">
                  <a16:creationId xmlns:a16="http://schemas.microsoft.com/office/drawing/2014/main" id="{0F5D755E-CDEC-33BC-05C3-786842EFBD2F}"/>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3" name="Graphic 2">
            <a:extLst>
              <a:ext uri="{FF2B5EF4-FFF2-40B4-BE49-F238E27FC236}">
                <a16:creationId xmlns:a16="http://schemas.microsoft.com/office/drawing/2014/main" id="{16965154-3CEF-C0DC-7D8B-9E7CC5A41E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967880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tekst en afbeelding 2">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ACB70731-E2C9-4794-BB42-23473A184D5C}"/>
              </a:ext>
            </a:extLst>
          </p:cNvPr>
          <p:cNvSpPr>
            <a:spLocks noGrp="1" noChangeAspect="1"/>
          </p:cNvSpPr>
          <p:nvPr>
            <p:ph type="pic" sz="quarter" idx="14"/>
          </p:nvPr>
        </p:nvSpPr>
        <p:spPr>
          <a:xfrm>
            <a:off x="7463172" y="1627820"/>
            <a:ext cx="4728828" cy="5230180"/>
          </a:xfrm>
          <a:custGeom>
            <a:avLst/>
            <a:gdLst>
              <a:gd name="connsiteX0" fmla="*/ 2988822 w 4728828"/>
              <a:gd name="connsiteY0" fmla="*/ 0 h 5230180"/>
              <a:gd name="connsiteX1" fmla="*/ 4659901 w 4728828"/>
              <a:gd name="connsiteY1" fmla="*/ 510444 h 5230180"/>
              <a:gd name="connsiteX2" fmla="*/ 4728828 w 4728828"/>
              <a:gd name="connsiteY2" fmla="*/ 561987 h 5230180"/>
              <a:gd name="connsiteX3" fmla="*/ 4728828 w 4728828"/>
              <a:gd name="connsiteY3" fmla="*/ 5230180 h 5230180"/>
              <a:gd name="connsiteX4" fmla="*/ 1016177 w 4728828"/>
              <a:gd name="connsiteY4" fmla="*/ 5230180 h 5230180"/>
              <a:gd name="connsiteX5" fmla="*/ 875406 w 4728828"/>
              <a:gd name="connsiteY5" fmla="*/ 5102239 h 5230180"/>
              <a:gd name="connsiteX6" fmla="*/ 0 w 4728828"/>
              <a:gd name="connsiteY6" fmla="*/ 2988822 h 5230180"/>
              <a:gd name="connsiteX7" fmla="*/ 2988822 w 4728828"/>
              <a:gd name="connsiteY7" fmla="*/ 0 h 523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828" h="5230180">
                <a:moveTo>
                  <a:pt x="2988822" y="0"/>
                </a:moveTo>
                <a:cubicBezTo>
                  <a:pt x="3607827" y="0"/>
                  <a:pt x="4182882" y="188176"/>
                  <a:pt x="4659901" y="510444"/>
                </a:cubicBezTo>
                <a:lnTo>
                  <a:pt x="4728828" y="561987"/>
                </a:lnTo>
                <a:lnTo>
                  <a:pt x="4728828" y="5230180"/>
                </a:lnTo>
                <a:lnTo>
                  <a:pt x="1016177" y="5230180"/>
                </a:lnTo>
                <a:lnTo>
                  <a:pt x="875406" y="5102239"/>
                </a:lnTo>
                <a:cubicBezTo>
                  <a:pt x="334536" y="4561368"/>
                  <a:pt x="0" y="3814163"/>
                  <a:pt x="0" y="2988822"/>
                </a:cubicBezTo>
                <a:cubicBezTo>
                  <a:pt x="0" y="1338141"/>
                  <a:pt x="1338141" y="0"/>
                  <a:pt x="2988822" y="0"/>
                </a:cubicBezTo>
                <a:close/>
              </a:path>
            </a:pathLst>
          </a:custGeom>
          <a:solidFill>
            <a:schemeClr val="accent5"/>
          </a:solidFill>
        </p:spPr>
        <p:txBody>
          <a:bodyPr wrap="square" tIns="0" anchor="ctr" anchorCtr="0">
            <a:noAutofit/>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2" name="Title 1"/>
          <p:cNvSpPr>
            <a:spLocks noGrp="1"/>
          </p:cNvSpPr>
          <p:nvPr>
            <p:ph type="title" hasCustomPrompt="1"/>
          </p:nvPr>
        </p:nvSpPr>
        <p:spPr>
          <a:xfrm>
            <a:off x="711200" y="632502"/>
            <a:ext cx="10769600" cy="692497"/>
          </a:xfrm>
        </p:spPr>
        <p:txBody>
          <a:bodyPr>
            <a:noAutofit/>
          </a:bodyPr>
          <a:lstStyle/>
          <a:p>
            <a:r>
              <a:rPr lang="nl-BE"/>
              <a:t>Klik om de stijl van de hoofdtitel te bewerken</a:t>
            </a:r>
          </a:p>
        </p:txBody>
      </p:sp>
      <p:sp>
        <p:nvSpPr>
          <p:cNvPr id="10" name="Text Placeholder 15">
            <a:extLst>
              <a:ext uri="{FF2B5EF4-FFF2-40B4-BE49-F238E27FC236}">
                <a16:creationId xmlns:a16="http://schemas.microsoft.com/office/drawing/2014/main" id="{AD745823-F4E4-ECF7-24E9-0E80F790F297}"/>
              </a:ext>
            </a:extLst>
          </p:cNvPr>
          <p:cNvSpPr>
            <a:spLocks noGrp="1"/>
          </p:cNvSpPr>
          <p:nvPr>
            <p:ph type="body" sz="quarter" idx="10" hasCustomPrompt="1"/>
          </p:nvPr>
        </p:nvSpPr>
        <p:spPr>
          <a:xfrm>
            <a:off x="711200" y="2042160"/>
            <a:ext cx="6392913"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sp>
        <p:nvSpPr>
          <p:cNvPr id="6" name="Tijdelijke aanduiding voor inhoud 9">
            <a:extLst>
              <a:ext uri="{FF2B5EF4-FFF2-40B4-BE49-F238E27FC236}">
                <a16:creationId xmlns:a16="http://schemas.microsoft.com/office/drawing/2014/main" id="{0CFAF982-C486-9EC5-203A-220FA712735B}"/>
              </a:ext>
            </a:extLst>
          </p:cNvPr>
          <p:cNvSpPr>
            <a:spLocks noGrp="1"/>
          </p:cNvSpPr>
          <p:nvPr>
            <p:ph sz="quarter" idx="16"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3002037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tekst en afbeelding 3">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0ADBC80D-D54C-4133-9D64-30185CD28326}"/>
              </a:ext>
            </a:extLst>
          </p:cNvPr>
          <p:cNvSpPr>
            <a:spLocks noGrp="1" noChangeAspect="1"/>
          </p:cNvSpPr>
          <p:nvPr>
            <p:ph type="pic" sz="quarter" idx="14"/>
          </p:nvPr>
        </p:nvSpPr>
        <p:spPr>
          <a:xfrm>
            <a:off x="7609148" y="0"/>
            <a:ext cx="4582852" cy="6858000"/>
          </a:xfrm>
          <a:custGeom>
            <a:avLst/>
            <a:gdLst>
              <a:gd name="connsiteX0" fmla="*/ 1911233 w 4582852"/>
              <a:gd name="connsiteY0" fmla="*/ 0 h 6858000"/>
              <a:gd name="connsiteX1" fmla="*/ 4582852 w 4582852"/>
              <a:gd name="connsiteY1" fmla="*/ 0 h 6858000"/>
              <a:gd name="connsiteX2" fmla="*/ 4582852 w 4582852"/>
              <a:gd name="connsiteY2" fmla="*/ 6858000 h 6858000"/>
              <a:gd name="connsiteX3" fmla="*/ 1911233 w 4582852"/>
              <a:gd name="connsiteY3" fmla="*/ 6858000 h 6858000"/>
              <a:gd name="connsiteX4" fmla="*/ 1777652 w 4582852"/>
              <a:gd name="connsiteY4" fmla="*/ 6772363 h 6858000"/>
              <a:gd name="connsiteX5" fmla="*/ 0 w 4582852"/>
              <a:gd name="connsiteY5" fmla="*/ 3429000 h 6858000"/>
              <a:gd name="connsiteX6" fmla="*/ 1777652 w 4582852"/>
              <a:gd name="connsiteY6" fmla="*/ 856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852" h="6858000">
                <a:moveTo>
                  <a:pt x="1911233" y="0"/>
                </a:moveTo>
                <a:lnTo>
                  <a:pt x="4582852" y="0"/>
                </a:lnTo>
                <a:lnTo>
                  <a:pt x="4582852" y="6858000"/>
                </a:lnTo>
                <a:lnTo>
                  <a:pt x="1911233" y="6858000"/>
                </a:lnTo>
                <a:lnTo>
                  <a:pt x="1777652" y="6772363"/>
                </a:lnTo>
                <a:cubicBezTo>
                  <a:pt x="705145" y="6047791"/>
                  <a:pt x="0" y="4820743"/>
                  <a:pt x="0" y="3429000"/>
                </a:cubicBezTo>
                <a:cubicBezTo>
                  <a:pt x="0" y="2037257"/>
                  <a:pt x="705145" y="810209"/>
                  <a:pt x="1777652" y="85637"/>
                </a:cubicBezTo>
                <a:close/>
              </a:path>
            </a:pathLst>
          </a:custGeom>
          <a:solidFill>
            <a:schemeClr val="accent5"/>
          </a:solidFill>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2" name="Title 1"/>
          <p:cNvSpPr>
            <a:spLocks noGrp="1"/>
          </p:cNvSpPr>
          <p:nvPr>
            <p:ph type="title" hasCustomPrompt="1"/>
          </p:nvPr>
        </p:nvSpPr>
        <p:spPr>
          <a:xfrm>
            <a:off x="711200" y="632502"/>
            <a:ext cx="10769600" cy="692497"/>
          </a:xfrm>
        </p:spPr>
        <p:txBody>
          <a:bodyPr>
            <a:noAutofit/>
          </a:bodyPr>
          <a:lstStyle/>
          <a:p>
            <a:r>
              <a:rPr lang="nl-BE"/>
              <a:t>Klik om de stijl van de hoofdtitel te bewerken</a:t>
            </a:r>
          </a:p>
        </p:txBody>
      </p:sp>
      <p:sp>
        <p:nvSpPr>
          <p:cNvPr id="10" name="Text Placeholder 15">
            <a:extLst>
              <a:ext uri="{FF2B5EF4-FFF2-40B4-BE49-F238E27FC236}">
                <a16:creationId xmlns:a16="http://schemas.microsoft.com/office/drawing/2014/main" id="{1756533E-B231-EB0F-79DC-217DBD3F2408}"/>
              </a:ext>
            </a:extLst>
          </p:cNvPr>
          <p:cNvSpPr>
            <a:spLocks noGrp="1"/>
          </p:cNvSpPr>
          <p:nvPr>
            <p:ph type="body" sz="quarter" idx="10" hasCustomPrompt="1"/>
          </p:nvPr>
        </p:nvSpPr>
        <p:spPr>
          <a:xfrm>
            <a:off x="711200" y="2042160"/>
            <a:ext cx="6392913" cy="3312000"/>
          </a:xfrm>
        </p:spPr>
        <p:txBody>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sp>
        <p:nvSpPr>
          <p:cNvPr id="5" name="Tijdelijke aanduiding voor inhoud 9">
            <a:extLst>
              <a:ext uri="{FF2B5EF4-FFF2-40B4-BE49-F238E27FC236}">
                <a16:creationId xmlns:a16="http://schemas.microsoft.com/office/drawing/2014/main" id="{600DBB73-5E26-36D6-B606-FBA3F8EBB9B5}"/>
              </a:ext>
            </a:extLst>
          </p:cNvPr>
          <p:cNvSpPr>
            <a:spLocks noGrp="1"/>
          </p:cNvSpPr>
          <p:nvPr>
            <p:ph sz="quarter" idx="16"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93428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tekstvakken">
    <p:spTree>
      <p:nvGrpSpPr>
        <p:cNvPr id="1" name=""/>
        <p:cNvGrpSpPr/>
        <p:nvPr/>
      </p:nvGrpSpPr>
      <p:grpSpPr>
        <a:xfrm>
          <a:off x="0" y="0"/>
          <a:ext cx="0" cy="0"/>
          <a:chOff x="0" y="0"/>
          <a:chExt cx="0" cy="0"/>
        </a:xfrm>
      </p:grpSpPr>
      <p:grpSp>
        <p:nvGrpSpPr>
          <p:cNvPr id="4" name="Group 22">
            <a:extLst>
              <a:ext uri="{FF2B5EF4-FFF2-40B4-BE49-F238E27FC236}">
                <a16:creationId xmlns:a16="http://schemas.microsoft.com/office/drawing/2014/main" id="{1785C916-E782-3F6D-0AB7-BB62B51E5C60}"/>
              </a:ext>
            </a:extLst>
          </p:cNvPr>
          <p:cNvGrpSpPr/>
          <p:nvPr userDrawn="1"/>
        </p:nvGrpSpPr>
        <p:grpSpPr>
          <a:xfrm>
            <a:off x="1" y="4866795"/>
            <a:ext cx="9973734" cy="1991205"/>
            <a:chOff x="1" y="4866795"/>
            <a:chExt cx="9973734" cy="1991205"/>
          </a:xfrm>
          <a:solidFill>
            <a:srgbClr val="A1DBFF">
              <a:alpha val="34118"/>
            </a:srgbClr>
          </a:solidFill>
        </p:grpSpPr>
        <p:sp>
          <p:nvSpPr>
            <p:cNvPr id="6" name="Freeform: Shape 19">
              <a:extLst>
                <a:ext uri="{FF2B5EF4-FFF2-40B4-BE49-F238E27FC236}">
                  <a16:creationId xmlns:a16="http://schemas.microsoft.com/office/drawing/2014/main" id="{8DFFF084-FA27-E521-1E17-5F9C31EF01B0}"/>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7" name="Freeform: Shape 21">
              <a:extLst>
                <a:ext uri="{FF2B5EF4-FFF2-40B4-BE49-F238E27FC236}">
                  <a16:creationId xmlns:a16="http://schemas.microsoft.com/office/drawing/2014/main" id="{CA88A9B2-C3E7-2761-4A71-74297825298D}"/>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
        <p:nvSpPr>
          <p:cNvPr id="14" name="Content Placeholder 7">
            <a:extLst>
              <a:ext uri="{FF2B5EF4-FFF2-40B4-BE49-F238E27FC236}">
                <a16:creationId xmlns:a16="http://schemas.microsoft.com/office/drawing/2014/main" id="{C032506F-2CD5-43FA-A6A6-FCF823840C87}"/>
              </a:ext>
            </a:extLst>
          </p:cNvPr>
          <p:cNvSpPr>
            <a:spLocks noGrp="1"/>
          </p:cNvSpPr>
          <p:nvPr>
            <p:ph sz="quarter" idx="13" hasCustomPrompt="1"/>
          </p:nvPr>
        </p:nvSpPr>
        <p:spPr>
          <a:xfrm>
            <a:off x="710399" y="2032000"/>
            <a:ext cx="5296285" cy="3776996"/>
          </a:xfrm>
          <a:ln w="15875">
            <a:solidFill>
              <a:schemeClr val="accent5">
                <a:lumMod val="20000"/>
                <a:lumOff val="80000"/>
              </a:schemeClr>
            </a:solidFill>
            <a:miter lim="800000"/>
          </a:ln>
        </p:spPr>
        <p:txBody>
          <a:bodyPr lIns="180000" tIns="180000" rIns="180000" bIns="180000"/>
          <a:lstStyle>
            <a:lvl1pPr>
              <a:defRPr sz="2000"/>
            </a:lvl1pPr>
            <a:lvl2pPr>
              <a:defRPr sz="1800"/>
            </a:lvl2pPr>
            <a:lvl3pPr>
              <a:defRPr sz="16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2" name="Title 1"/>
          <p:cNvSpPr>
            <a:spLocks noGrp="1"/>
          </p:cNvSpPr>
          <p:nvPr>
            <p:ph type="title" hasCustomPrompt="1"/>
          </p:nvPr>
        </p:nvSpPr>
        <p:spPr/>
        <p:txBody>
          <a:bodyPr/>
          <a:lstStyle/>
          <a:p>
            <a:r>
              <a:rPr lang="nl-BE"/>
              <a:t>Klik om de stijl van de hoofdtitel te bewerken</a:t>
            </a:r>
          </a:p>
        </p:txBody>
      </p:sp>
      <p:sp>
        <p:nvSpPr>
          <p:cNvPr id="9" name="Text Placeholder 38">
            <a:extLst>
              <a:ext uri="{FF2B5EF4-FFF2-40B4-BE49-F238E27FC236}">
                <a16:creationId xmlns:a16="http://schemas.microsoft.com/office/drawing/2014/main" id="{950C6470-E4CA-4B3A-8EE6-12BF586587CA}"/>
              </a:ext>
            </a:extLst>
          </p:cNvPr>
          <p:cNvSpPr>
            <a:spLocks noGrp="1"/>
          </p:cNvSpPr>
          <p:nvPr>
            <p:ph type="body" sz="quarter" idx="11" hasCustomPrompt="1"/>
          </p:nvPr>
        </p:nvSpPr>
        <p:spPr>
          <a:xfrm>
            <a:off x="711262" y="1556792"/>
            <a:ext cx="5295423" cy="475208"/>
          </a:xfrm>
          <a:prstGeom prst="rect">
            <a:avLst/>
          </a:prstGeom>
          <a:solidFill>
            <a:schemeClr val="tx2"/>
          </a:solidFill>
          <a:ln w="15875">
            <a:solidFill>
              <a:schemeClr val="tx2"/>
            </a:solidFill>
            <a:miter lim="800000"/>
          </a:ln>
        </p:spPr>
        <p:txBody>
          <a:bodyPr wrap="square" lIns="180000" tIns="180000" rIns="180000" bIns="180000" anchor="ctr" anchorCtr="0">
            <a:noAutofit/>
          </a:bodyPr>
          <a:lstStyle>
            <a:lvl1pPr marL="0" indent="0" algn="l">
              <a:lnSpc>
                <a:spcPct val="100000"/>
              </a:lnSpc>
              <a:buFont typeface="Arial" panose="020B0604020202020204" pitchFamily="34" charset="0"/>
              <a:buNone/>
              <a:defRPr lang="en-US" sz="22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15" name="Content Placeholder 7">
            <a:extLst>
              <a:ext uri="{FF2B5EF4-FFF2-40B4-BE49-F238E27FC236}">
                <a16:creationId xmlns:a16="http://schemas.microsoft.com/office/drawing/2014/main" id="{CA9C45FA-5052-4506-80A4-8209D09B1176}"/>
              </a:ext>
            </a:extLst>
          </p:cNvPr>
          <p:cNvSpPr>
            <a:spLocks noGrp="1"/>
          </p:cNvSpPr>
          <p:nvPr>
            <p:ph sz="quarter" idx="17" hasCustomPrompt="1"/>
          </p:nvPr>
        </p:nvSpPr>
        <p:spPr>
          <a:xfrm>
            <a:off x="6184452" y="2032000"/>
            <a:ext cx="5296285" cy="3776996"/>
          </a:xfrm>
          <a:ln w="15875">
            <a:solidFill>
              <a:schemeClr val="accent5">
                <a:lumMod val="20000"/>
                <a:lumOff val="80000"/>
              </a:schemeClr>
            </a:solidFill>
            <a:miter lim="800000"/>
          </a:ln>
        </p:spPr>
        <p:txBody>
          <a:bodyPr lIns="180000" tIns="180000" rIns="180000" bIns="180000"/>
          <a:lstStyle>
            <a:lvl1pPr>
              <a:defRPr sz="2000"/>
            </a:lvl1pPr>
            <a:lvl2pPr>
              <a:defRPr sz="1800"/>
            </a:lvl2pPr>
            <a:lvl3pPr>
              <a:defRPr sz="16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16" name="Text Placeholder 38">
            <a:extLst>
              <a:ext uri="{FF2B5EF4-FFF2-40B4-BE49-F238E27FC236}">
                <a16:creationId xmlns:a16="http://schemas.microsoft.com/office/drawing/2014/main" id="{947DAC5E-7332-4B9C-9976-1EF87267F714}"/>
              </a:ext>
            </a:extLst>
          </p:cNvPr>
          <p:cNvSpPr>
            <a:spLocks noGrp="1"/>
          </p:cNvSpPr>
          <p:nvPr>
            <p:ph type="body" sz="quarter" idx="18" hasCustomPrompt="1"/>
          </p:nvPr>
        </p:nvSpPr>
        <p:spPr>
          <a:xfrm>
            <a:off x="6185315" y="1556792"/>
            <a:ext cx="5295423" cy="475208"/>
          </a:xfrm>
          <a:prstGeom prst="rect">
            <a:avLst/>
          </a:prstGeom>
          <a:solidFill>
            <a:schemeClr val="tx2"/>
          </a:solidFill>
          <a:ln w="15875">
            <a:solidFill>
              <a:schemeClr val="tx2"/>
            </a:solidFill>
            <a:miter lim="800000"/>
          </a:ln>
        </p:spPr>
        <p:txBody>
          <a:bodyPr wrap="square" lIns="180000" tIns="180000" rIns="180000" bIns="180000" anchor="ctr" anchorCtr="0">
            <a:noAutofit/>
          </a:bodyPr>
          <a:lstStyle>
            <a:lvl1pPr marL="0" indent="0" algn="l">
              <a:lnSpc>
                <a:spcPct val="100000"/>
              </a:lnSpc>
              <a:buFont typeface="Arial" panose="020B0604020202020204" pitchFamily="34" charset="0"/>
              <a:buNone/>
              <a:defRPr lang="en-US" sz="22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5" name="Tijdelijke aanduiding voor inhoud 4">
            <a:extLst>
              <a:ext uri="{FF2B5EF4-FFF2-40B4-BE49-F238E27FC236}">
                <a16:creationId xmlns:a16="http://schemas.microsoft.com/office/drawing/2014/main" id="{126EFC4E-69C3-90AC-DB6A-2D36ECBBAAC5}"/>
              </a:ext>
            </a:extLst>
          </p:cNvPr>
          <p:cNvSpPr>
            <a:spLocks noGrp="1"/>
          </p:cNvSpPr>
          <p:nvPr>
            <p:ph sz="quarter" idx="15" hasCustomPrompt="1"/>
          </p:nvPr>
        </p:nvSpPr>
        <p:spPr>
          <a:xfrm>
            <a:off x="10579257" y="5358220"/>
            <a:ext cx="1331970" cy="1266998"/>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4180282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tekstvakken">
    <p:spTree>
      <p:nvGrpSpPr>
        <p:cNvPr id="1" name=""/>
        <p:cNvGrpSpPr/>
        <p:nvPr/>
      </p:nvGrpSpPr>
      <p:grpSpPr>
        <a:xfrm>
          <a:off x="0" y="0"/>
          <a:ext cx="0" cy="0"/>
          <a:chOff x="0" y="0"/>
          <a:chExt cx="0" cy="0"/>
        </a:xfrm>
      </p:grpSpPr>
      <p:grpSp>
        <p:nvGrpSpPr>
          <p:cNvPr id="4" name="Group 22">
            <a:extLst>
              <a:ext uri="{FF2B5EF4-FFF2-40B4-BE49-F238E27FC236}">
                <a16:creationId xmlns:a16="http://schemas.microsoft.com/office/drawing/2014/main" id="{4281D012-7D5A-C062-6175-420BED4F8DD3}"/>
              </a:ext>
            </a:extLst>
          </p:cNvPr>
          <p:cNvGrpSpPr/>
          <p:nvPr userDrawn="1"/>
        </p:nvGrpSpPr>
        <p:grpSpPr>
          <a:xfrm>
            <a:off x="1" y="4866795"/>
            <a:ext cx="9973734" cy="1991205"/>
            <a:chOff x="1" y="4866795"/>
            <a:chExt cx="9973734" cy="1991205"/>
          </a:xfrm>
          <a:solidFill>
            <a:srgbClr val="A1DBFF">
              <a:alpha val="30000"/>
            </a:srgbClr>
          </a:solidFill>
        </p:grpSpPr>
        <p:sp>
          <p:nvSpPr>
            <p:cNvPr id="6" name="Freeform: Shape 19">
              <a:extLst>
                <a:ext uri="{FF2B5EF4-FFF2-40B4-BE49-F238E27FC236}">
                  <a16:creationId xmlns:a16="http://schemas.microsoft.com/office/drawing/2014/main" id="{E02AE05A-E55E-C146-9936-356C3B4D3509}"/>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7" name="Freeform: Shape 21">
              <a:extLst>
                <a:ext uri="{FF2B5EF4-FFF2-40B4-BE49-F238E27FC236}">
                  <a16:creationId xmlns:a16="http://schemas.microsoft.com/office/drawing/2014/main" id="{AE22A778-B66B-7E5A-87BE-A09C7D7CE8E9}"/>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
        <p:nvSpPr>
          <p:cNvPr id="14" name="Content Placeholder 7">
            <a:extLst>
              <a:ext uri="{FF2B5EF4-FFF2-40B4-BE49-F238E27FC236}">
                <a16:creationId xmlns:a16="http://schemas.microsoft.com/office/drawing/2014/main" id="{C032506F-2CD5-43FA-A6A6-FCF823840C87}"/>
              </a:ext>
            </a:extLst>
          </p:cNvPr>
          <p:cNvSpPr>
            <a:spLocks noGrp="1"/>
          </p:cNvSpPr>
          <p:nvPr>
            <p:ph sz="quarter" idx="13" hasCustomPrompt="1"/>
          </p:nvPr>
        </p:nvSpPr>
        <p:spPr>
          <a:xfrm>
            <a:off x="710399" y="2032000"/>
            <a:ext cx="3471313" cy="3776996"/>
          </a:xfrm>
          <a:ln w="15875">
            <a:solidFill>
              <a:schemeClr val="accent5">
                <a:lumMod val="20000"/>
                <a:lumOff val="80000"/>
              </a:schemeClr>
            </a:solidFill>
            <a:miter lim="800000"/>
          </a:ln>
        </p:spPr>
        <p:txBody>
          <a:bodyPr lIns="180000" tIns="180000" rIns="180000" bIns="180000"/>
          <a:lstStyle>
            <a:lvl1pPr>
              <a:defRPr sz="2000"/>
            </a:lvl1pPr>
            <a:lvl2pPr>
              <a:defRPr sz="1800"/>
            </a:lvl2pPr>
            <a:lvl3pPr>
              <a:defRPr sz="16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2" name="Title 1"/>
          <p:cNvSpPr>
            <a:spLocks noGrp="1"/>
          </p:cNvSpPr>
          <p:nvPr>
            <p:ph type="title" hasCustomPrompt="1"/>
          </p:nvPr>
        </p:nvSpPr>
        <p:spPr>
          <a:xfrm>
            <a:off x="711200" y="632502"/>
            <a:ext cx="10769600" cy="692497"/>
          </a:xfrm>
        </p:spPr>
        <p:txBody>
          <a:bodyPr>
            <a:noAutofit/>
          </a:bodyPr>
          <a:lstStyle/>
          <a:p>
            <a:r>
              <a:rPr lang="nl-BE"/>
              <a:t>Klik om de stijl van de hoofdtitel te bewerken</a:t>
            </a:r>
          </a:p>
        </p:txBody>
      </p:sp>
      <p:sp>
        <p:nvSpPr>
          <p:cNvPr id="9" name="Text Placeholder 38">
            <a:extLst>
              <a:ext uri="{FF2B5EF4-FFF2-40B4-BE49-F238E27FC236}">
                <a16:creationId xmlns:a16="http://schemas.microsoft.com/office/drawing/2014/main" id="{950C6470-E4CA-4B3A-8EE6-12BF586587CA}"/>
              </a:ext>
            </a:extLst>
          </p:cNvPr>
          <p:cNvSpPr>
            <a:spLocks noGrp="1"/>
          </p:cNvSpPr>
          <p:nvPr>
            <p:ph type="body" sz="quarter" idx="11" hasCustomPrompt="1"/>
          </p:nvPr>
        </p:nvSpPr>
        <p:spPr>
          <a:xfrm>
            <a:off x="711263" y="1556792"/>
            <a:ext cx="3470748" cy="475208"/>
          </a:xfrm>
          <a:prstGeom prst="rect">
            <a:avLst/>
          </a:prstGeom>
          <a:solidFill>
            <a:schemeClr val="tx2"/>
          </a:solidFill>
          <a:ln w="15875">
            <a:solidFill>
              <a:schemeClr val="tx2"/>
            </a:solidFill>
            <a:miter lim="800000"/>
          </a:ln>
        </p:spPr>
        <p:txBody>
          <a:bodyPr wrap="square" lIns="180000" tIns="180000" rIns="180000" bIns="180000" anchor="ctr" anchorCtr="0">
            <a:noAutofit/>
          </a:bodyPr>
          <a:lstStyle>
            <a:lvl1pPr marL="0" indent="0" algn="l">
              <a:lnSpc>
                <a:spcPct val="100000"/>
              </a:lnSpc>
              <a:buFont typeface="Arial" panose="020B0604020202020204" pitchFamily="34" charset="0"/>
              <a:buNone/>
              <a:defRPr lang="en-US" sz="22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19" name="Content Placeholder 7">
            <a:extLst>
              <a:ext uri="{FF2B5EF4-FFF2-40B4-BE49-F238E27FC236}">
                <a16:creationId xmlns:a16="http://schemas.microsoft.com/office/drawing/2014/main" id="{E5775E19-562C-4255-9063-EB20AEF07ECC}"/>
              </a:ext>
            </a:extLst>
          </p:cNvPr>
          <p:cNvSpPr>
            <a:spLocks noGrp="1"/>
          </p:cNvSpPr>
          <p:nvPr>
            <p:ph sz="quarter" idx="17" hasCustomPrompt="1"/>
          </p:nvPr>
        </p:nvSpPr>
        <p:spPr>
          <a:xfrm>
            <a:off x="4360344" y="2032000"/>
            <a:ext cx="3471313" cy="3776996"/>
          </a:xfrm>
          <a:ln w="15875">
            <a:solidFill>
              <a:schemeClr val="accent5">
                <a:lumMod val="20000"/>
                <a:lumOff val="80000"/>
              </a:schemeClr>
            </a:solidFill>
            <a:miter lim="800000"/>
          </a:ln>
        </p:spPr>
        <p:txBody>
          <a:bodyPr lIns="180000" tIns="180000" rIns="180000" bIns="180000"/>
          <a:lstStyle>
            <a:lvl1pPr>
              <a:defRPr sz="2000"/>
            </a:lvl1pPr>
            <a:lvl2pPr>
              <a:defRPr sz="1800"/>
            </a:lvl2pPr>
            <a:lvl3pPr>
              <a:defRPr sz="16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20" name="Text Placeholder 38">
            <a:extLst>
              <a:ext uri="{FF2B5EF4-FFF2-40B4-BE49-F238E27FC236}">
                <a16:creationId xmlns:a16="http://schemas.microsoft.com/office/drawing/2014/main" id="{E8019963-4408-426F-96AC-887565404859}"/>
              </a:ext>
            </a:extLst>
          </p:cNvPr>
          <p:cNvSpPr>
            <a:spLocks noGrp="1"/>
          </p:cNvSpPr>
          <p:nvPr>
            <p:ph type="body" sz="quarter" idx="18" hasCustomPrompt="1"/>
          </p:nvPr>
        </p:nvSpPr>
        <p:spPr>
          <a:xfrm>
            <a:off x="4360626" y="1556792"/>
            <a:ext cx="3470748" cy="475208"/>
          </a:xfrm>
          <a:prstGeom prst="rect">
            <a:avLst/>
          </a:prstGeom>
          <a:solidFill>
            <a:schemeClr val="tx2"/>
          </a:solidFill>
          <a:ln w="15875">
            <a:solidFill>
              <a:schemeClr val="tx2"/>
            </a:solidFill>
            <a:miter lim="800000"/>
          </a:ln>
        </p:spPr>
        <p:txBody>
          <a:bodyPr wrap="square" lIns="180000" tIns="180000" rIns="180000" bIns="180000" anchor="ctr" anchorCtr="0">
            <a:noAutofit/>
          </a:bodyPr>
          <a:lstStyle>
            <a:lvl1pPr marL="0" indent="0" algn="l">
              <a:lnSpc>
                <a:spcPct val="100000"/>
              </a:lnSpc>
              <a:buFont typeface="Arial" panose="020B0604020202020204" pitchFamily="34" charset="0"/>
              <a:buNone/>
              <a:defRPr lang="en-US" sz="22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21" name="Content Placeholder 7">
            <a:extLst>
              <a:ext uri="{FF2B5EF4-FFF2-40B4-BE49-F238E27FC236}">
                <a16:creationId xmlns:a16="http://schemas.microsoft.com/office/drawing/2014/main" id="{329E0318-B066-4508-B197-1D0EB9A14BB2}"/>
              </a:ext>
            </a:extLst>
          </p:cNvPr>
          <p:cNvSpPr>
            <a:spLocks noGrp="1"/>
          </p:cNvSpPr>
          <p:nvPr>
            <p:ph sz="quarter" idx="19" hasCustomPrompt="1"/>
          </p:nvPr>
        </p:nvSpPr>
        <p:spPr>
          <a:xfrm>
            <a:off x="8009487" y="2032000"/>
            <a:ext cx="3471313" cy="3776996"/>
          </a:xfrm>
          <a:ln w="15875">
            <a:solidFill>
              <a:schemeClr val="accent5">
                <a:lumMod val="20000"/>
                <a:lumOff val="80000"/>
              </a:schemeClr>
            </a:solidFill>
            <a:miter lim="800000"/>
          </a:ln>
        </p:spPr>
        <p:txBody>
          <a:bodyPr lIns="180000" tIns="180000" rIns="180000" bIns="180000"/>
          <a:lstStyle>
            <a:lvl1pPr>
              <a:defRPr sz="2000"/>
            </a:lvl1pPr>
            <a:lvl2pPr>
              <a:defRPr sz="1800"/>
            </a:lvl2pPr>
            <a:lvl3pPr>
              <a:defRPr sz="16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22" name="Text Placeholder 38">
            <a:extLst>
              <a:ext uri="{FF2B5EF4-FFF2-40B4-BE49-F238E27FC236}">
                <a16:creationId xmlns:a16="http://schemas.microsoft.com/office/drawing/2014/main" id="{E19181F5-9D1D-4B06-BE18-41A70692B805}"/>
              </a:ext>
            </a:extLst>
          </p:cNvPr>
          <p:cNvSpPr>
            <a:spLocks noGrp="1"/>
          </p:cNvSpPr>
          <p:nvPr>
            <p:ph type="body" sz="quarter" idx="20" hasCustomPrompt="1"/>
          </p:nvPr>
        </p:nvSpPr>
        <p:spPr>
          <a:xfrm>
            <a:off x="8010052" y="1556792"/>
            <a:ext cx="3470748" cy="475208"/>
          </a:xfrm>
          <a:prstGeom prst="rect">
            <a:avLst/>
          </a:prstGeom>
          <a:solidFill>
            <a:schemeClr val="tx2"/>
          </a:solidFill>
          <a:ln w="15875">
            <a:solidFill>
              <a:schemeClr val="tx2"/>
            </a:solidFill>
            <a:miter lim="800000"/>
          </a:ln>
        </p:spPr>
        <p:txBody>
          <a:bodyPr wrap="square" lIns="180000" tIns="180000" rIns="180000" bIns="180000" anchor="ctr" anchorCtr="0">
            <a:noAutofit/>
          </a:bodyPr>
          <a:lstStyle>
            <a:lvl1pPr marL="0" indent="0" algn="l">
              <a:lnSpc>
                <a:spcPct val="100000"/>
              </a:lnSpc>
              <a:buFont typeface="Arial" panose="020B0604020202020204" pitchFamily="34" charset="0"/>
              <a:buNone/>
              <a:defRPr lang="en-US" sz="22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5" name="Tijdelijke aanduiding voor inhoud 4">
            <a:extLst>
              <a:ext uri="{FF2B5EF4-FFF2-40B4-BE49-F238E27FC236}">
                <a16:creationId xmlns:a16="http://schemas.microsoft.com/office/drawing/2014/main" id="{09528FCD-1E8A-20D2-A260-49F2EFB61599}"/>
              </a:ext>
            </a:extLst>
          </p:cNvPr>
          <p:cNvSpPr>
            <a:spLocks noGrp="1"/>
          </p:cNvSpPr>
          <p:nvPr>
            <p:ph sz="quarter" idx="15" hasCustomPrompt="1"/>
          </p:nvPr>
        </p:nvSpPr>
        <p:spPr>
          <a:xfrm>
            <a:off x="10579257" y="5358220"/>
            <a:ext cx="1331970" cy="1266998"/>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2685866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tekstvakken">
    <p:spTree>
      <p:nvGrpSpPr>
        <p:cNvPr id="1" name=""/>
        <p:cNvGrpSpPr/>
        <p:nvPr/>
      </p:nvGrpSpPr>
      <p:grpSpPr>
        <a:xfrm>
          <a:off x="0" y="0"/>
          <a:ext cx="0" cy="0"/>
          <a:chOff x="0" y="0"/>
          <a:chExt cx="0" cy="0"/>
        </a:xfrm>
      </p:grpSpPr>
      <p:grpSp>
        <p:nvGrpSpPr>
          <p:cNvPr id="4" name="Group 22">
            <a:extLst>
              <a:ext uri="{FF2B5EF4-FFF2-40B4-BE49-F238E27FC236}">
                <a16:creationId xmlns:a16="http://schemas.microsoft.com/office/drawing/2014/main" id="{3012EF9F-A255-75E4-ABBF-1BDD48A4DF76}"/>
              </a:ext>
            </a:extLst>
          </p:cNvPr>
          <p:cNvGrpSpPr/>
          <p:nvPr userDrawn="1"/>
        </p:nvGrpSpPr>
        <p:grpSpPr>
          <a:xfrm>
            <a:off x="1" y="4866795"/>
            <a:ext cx="9973734" cy="1991205"/>
            <a:chOff x="1" y="4866795"/>
            <a:chExt cx="9973734" cy="1991205"/>
          </a:xfrm>
          <a:solidFill>
            <a:srgbClr val="A1DBFF">
              <a:alpha val="30000"/>
            </a:srgbClr>
          </a:solidFill>
        </p:grpSpPr>
        <p:sp>
          <p:nvSpPr>
            <p:cNvPr id="6" name="Freeform: Shape 19">
              <a:extLst>
                <a:ext uri="{FF2B5EF4-FFF2-40B4-BE49-F238E27FC236}">
                  <a16:creationId xmlns:a16="http://schemas.microsoft.com/office/drawing/2014/main" id="{B5F16E5A-675C-E012-C398-2B1CAA6486F3}"/>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7" name="Freeform: Shape 21">
              <a:extLst>
                <a:ext uri="{FF2B5EF4-FFF2-40B4-BE49-F238E27FC236}">
                  <a16:creationId xmlns:a16="http://schemas.microsoft.com/office/drawing/2014/main" id="{15AFB4DC-FF4C-5D74-75F6-5B4612BD45D3}"/>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
        <p:nvSpPr>
          <p:cNvPr id="14" name="Content Placeholder 7">
            <a:extLst>
              <a:ext uri="{FF2B5EF4-FFF2-40B4-BE49-F238E27FC236}">
                <a16:creationId xmlns:a16="http://schemas.microsoft.com/office/drawing/2014/main" id="{C032506F-2CD5-43FA-A6A6-FCF823840C87}"/>
              </a:ext>
            </a:extLst>
          </p:cNvPr>
          <p:cNvSpPr>
            <a:spLocks noGrp="1"/>
          </p:cNvSpPr>
          <p:nvPr>
            <p:ph sz="quarter" idx="13" hasCustomPrompt="1"/>
          </p:nvPr>
        </p:nvSpPr>
        <p:spPr>
          <a:xfrm>
            <a:off x="710399" y="1929428"/>
            <a:ext cx="5296285" cy="1656000"/>
          </a:xfrm>
          <a:ln w="15875">
            <a:solidFill>
              <a:schemeClr val="accent5">
                <a:lumMod val="20000"/>
                <a:lumOff val="80000"/>
              </a:schemeClr>
            </a:solidFill>
            <a:miter lim="800000"/>
          </a:ln>
        </p:spPr>
        <p:txBody>
          <a:bodyPr lIns="144000" tIns="144000" rIns="144000" bIns="144000"/>
          <a:lstStyle>
            <a:lvl1pPr>
              <a:defRPr sz="1800"/>
            </a:lvl1pPr>
            <a:lvl2pPr>
              <a:defRPr sz="1600"/>
            </a:lvl2pPr>
            <a:lvl3pPr>
              <a:defRPr sz="14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2" name="Title 1"/>
          <p:cNvSpPr>
            <a:spLocks noGrp="1"/>
          </p:cNvSpPr>
          <p:nvPr>
            <p:ph type="title" hasCustomPrompt="1"/>
          </p:nvPr>
        </p:nvSpPr>
        <p:spPr/>
        <p:txBody>
          <a:bodyPr/>
          <a:lstStyle/>
          <a:p>
            <a:r>
              <a:rPr lang="nl-BE"/>
              <a:t>Klik om de stijl van de hoofdtitel te bewerken</a:t>
            </a:r>
          </a:p>
        </p:txBody>
      </p:sp>
      <p:sp>
        <p:nvSpPr>
          <p:cNvPr id="9" name="Text Placeholder 38">
            <a:extLst>
              <a:ext uri="{FF2B5EF4-FFF2-40B4-BE49-F238E27FC236}">
                <a16:creationId xmlns:a16="http://schemas.microsoft.com/office/drawing/2014/main" id="{950C6470-E4CA-4B3A-8EE6-12BF586587CA}"/>
              </a:ext>
            </a:extLst>
          </p:cNvPr>
          <p:cNvSpPr>
            <a:spLocks noGrp="1"/>
          </p:cNvSpPr>
          <p:nvPr>
            <p:ph type="body" sz="quarter" idx="11" hasCustomPrompt="1"/>
          </p:nvPr>
        </p:nvSpPr>
        <p:spPr>
          <a:xfrm>
            <a:off x="711262" y="1556792"/>
            <a:ext cx="5295423" cy="372636"/>
          </a:xfrm>
          <a:prstGeom prst="rect">
            <a:avLst/>
          </a:prstGeom>
          <a:solidFill>
            <a:schemeClr val="tx2"/>
          </a:solidFill>
          <a:ln w="15875">
            <a:solidFill>
              <a:schemeClr val="tx2"/>
            </a:solidFill>
            <a:miter lim="800000"/>
          </a:ln>
        </p:spPr>
        <p:txBody>
          <a:bodyPr wrap="square" lIns="144000" tIns="144000" rIns="144000" bIns="144000" anchor="ctr" anchorCtr="0">
            <a:noAutofit/>
          </a:bodyPr>
          <a:lstStyle>
            <a:lvl1pPr marL="0" indent="0" algn="l">
              <a:lnSpc>
                <a:spcPct val="100000"/>
              </a:lnSpc>
              <a:buFont typeface="Arial" panose="020B0604020202020204" pitchFamily="34" charset="0"/>
              <a:buNone/>
              <a:defRPr lang="en-US" sz="20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15" name="Content Placeholder 7">
            <a:extLst>
              <a:ext uri="{FF2B5EF4-FFF2-40B4-BE49-F238E27FC236}">
                <a16:creationId xmlns:a16="http://schemas.microsoft.com/office/drawing/2014/main" id="{CA9C45FA-5052-4506-80A4-8209D09B1176}"/>
              </a:ext>
            </a:extLst>
          </p:cNvPr>
          <p:cNvSpPr>
            <a:spLocks noGrp="1"/>
          </p:cNvSpPr>
          <p:nvPr>
            <p:ph sz="quarter" idx="17" hasCustomPrompt="1"/>
          </p:nvPr>
        </p:nvSpPr>
        <p:spPr>
          <a:xfrm>
            <a:off x="6184452" y="1929428"/>
            <a:ext cx="5296285" cy="1656000"/>
          </a:xfrm>
          <a:ln w="15875">
            <a:solidFill>
              <a:schemeClr val="accent5">
                <a:lumMod val="20000"/>
                <a:lumOff val="80000"/>
              </a:schemeClr>
            </a:solidFill>
            <a:miter lim="800000"/>
          </a:ln>
        </p:spPr>
        <p:txBody>
          <a:bodyPr lIns="144000" tIns="144000" rIns="144000" bIns="144000"/>
          <a:lstStyle>
            <a:lvl1pPr>
              <a:defRPr sz="1800"/>
            </a:lvl1pPr>
            <a:lvl2pPr>
              <a:defRPr sz="1600"/>
            </a:lvl2pPr>
            <a:lvl3pPr>
              <a:defRPr sz="14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16" name="Text Placeholder 38">
            <a:extLst>
              <a:ext uri="{FF2B5EF4-FFF2-40B4-BE49-F238E27FC236}">
                <a16:creationId xmlns:a16="http://schemas.microsoft.com/office/drawing/2014/main" id="{947DAC5E-7332-4B9C-9976-1EF87267F714}"/>
              </a:ext>
            </a:extLst>
          </p:cNvPr>
          <p:cNvSpPr>
            <a:spLocks noGrp="1"/>
          </p:cNvSpPr>
          <p:nvPr>
            <p:ph type="body" sz="quarter" idx="18" hasCustomPrompt="1"/>
          </p:nvPr>
        </p:nvSpPr>
        <p:spPr>
          <a:xfrm>
            <a:off x="6185315" y="1556792"/>
            <a:ext cx="5295423" cy="372636"/>
          </a:xfrm>
          <a:prstGeom prst="rect">
            <a:avLst/>
          </a:prstGeom>
          <a:solidFill>
            <a:schemeClr val="tx2"/>
          </a:solidFill>
          <a:ln w="15875">
            <a:solidFill>
              <a:schemeClr val="tx2"/>
            </a:solidFill>
            <a:miter lim="800000"/>
          </a:ln>
        </p:spPr>
        <p:txBody>
          <a:bodyPr wrap="square" lIns="144000" tIns="144000" rIns="144000" bIns="144000" anchor="ctr" anchorCtr="0">
            <a:noAutofit/>
          </a:bodyPr>
          <a:lstStyle>
            <a:lvl1pPr marL="0" indent="0" algn="l">
              <a:lnSpc>
                <a:spcPct val="100000"/>
              </a:lnSpc>
              <a:buFont typeface="Arial" panose="020B0604020202020204" pitchFamily="34" charset="0"/>
              <a:buNone/>
              <a:defRPr lang="en-US" sz="20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21" name="Content Placeholder 7">
            <a:extLst>
              <a:ext uri="{FF2B5EF4-FFF2-40B4-BE49-F238E27FC236}">
                <a16:creationId xmlns:a16="http://schemas.microsoft.com/office/drawing/2014/main" id="{E67C38F6-9C24-4258-8ACA-85EC011D8BBF}"/>
              </a:ext>
            </a:extLst>
          </p:cNvPr>
          <p:cNvSpPr>
            <a:spLocks noGrp="1"/>
          </p:cNvSpPr>
          <p:nvPr>
            <p:ph sz="quarter" idx="19" hasCustomPrompt="1"/>
          </p:nvPr>
        </p:nvSpPr>
        <p:spPr>
          <a:xfrm>
            <a:off x="710399" y="4152996"/>
            <a:ext cx="5296285" cy="1656000"/>
          </a:xfrm>
          <a:ln w="15875">
            <a:solidFill>
              <a:schemeClr val="accent5">
                <a:lumMod val="20000"/>
                <a:lumOff val="80000"/>
              </a:schemeClr>
            </a:solidFill>
            <a:miter lim="800000"/>
          </a:ln>
        </p:spPr>
        <p:txBody>
          <a:bodyPr lIns="144000" tIns="144000" rIns="144000" bIns="144000"/>
          <a:lstStyle>
            <a:lvl1pPr>
              <a:defRPr sz="1800"/>
            </a:lvl1pPr>
            <a:lvl2pPr>
              <a:defRPr sz="1600"/>
            </a:lvl2pPr>
            <a:lvl3pPr>
              <a:defRPr sz="14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22" name="Text Placeholder 38">
            <a:extLst>
              <a:ext uri="{FF2B5EF4-FFF2-40B4-BE49-F238E27FC236}">
                <a16:creationId xmlns:a16="http://schemas.microsoft.com/office/drawing/2014/main" id="{B9AF71F5-8384-46E0-8962-49E6804E8761}"/>
              </a:ext>
            </a:extLst>
          </p:cNvPr>
          <p:cNvSpPr>
            <a:spLocks noGrp="1"/>
          </p:cNvSpPr>
          <p:nvPr>
            <p:ph type="body" sz="quarter" idx="20" hasCustomPrompt="1"/>
          </p:nvPr>
        </p:nvSpPr>
        <p:spPr>
          <a:xfrm>
            <a:off x="711262" y="3780360"/>
            <a:ext cx="5295423" cy="372636"/>
          </a:xfrm>
          <a:prstGeom prst="rect">
            <a:avLst/>
          </a:prstGeom>
          <a:solidFill>
            <a:schemeClr val="tx2"/>
          </a:solidFill>
          <a:ln w="15875">
            <a:solidFill>
              <a:schemeClr val="tx2"/>
            </a:solidFill>
            <a:miter lim="800000"/>
          </a:ln>
        </p:spPr>
        <p:txBody>
          <a:bodyPr wrap="square" lIns="144000" tIns="144000" rIns="144000" bIns="144000" anchor="ctr" anchorCtr="0">
            <a:noAutofit/>
          </a:bodyPr>
          <a:lstStyle>
            <a:lvl1pPr marL="0" indent="0" algn="l">
              <a:lnSpc>
                <a:spcPct val="100000"/>
              </a:lnSpc>
              <a:buFont typeface="Arial" panose="020B0604020202020204" pitchFamily="34" charset="0"/>
              <a:buNone/>
              <a:defRPr lang="en-US" sz="20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23" name="Content Placeholder 7">
            <a:extLst>
              <a:ext uri="{FF2B5EF4-FFF2-40B4-BE49-F238E27FC236}">
                <a16:creationId xmlns:a16="http://schemas.microsoft.com/office/drawing/2014/main" id="{756C0894-DC40-419A-8E14-22530CEC77A8}"/>
              </a:ext>
            </a:extLst>
          </p:cNvPr>
          <p:cNvSpPr>
            <a:spLocks noGrp="1"/>
          </p:cNvSpPr>
          <p:nvPr>
            <p:ph sz="quarter" idx="21" hasCustomPrompt="1"/>
          </p:nvPr>
        </p:nvSpPr>
        <p:spPr>
          <a:xfrm>
            <a:off x="6184452" y="4152996"/>
            <a:ext cx="5296285" cy="1656000"/>
          </a:xfrm>
          <a:ln w="15875">
            <a:solidFill>
              <a:schemeClr val="accent5">
                <a:lumMod val="20000"/>
                <a:lumOff val="80000"/>
              </a:schemeClr>
            </a:solidFill>
            <a:miter lim="800000"/>
          </a:ln>
        </p:spPr>
        <p:txBody>
          <a:bodyPr lIns="144000" tIns="144000" rIns="144000" bIns="144000"/>
          <a:lstStyle>
            <a:lvl1pPr>
              <a:defRPr sz="1800"/>
            </a:lvl1pPr>
            <a:lvl2pPr>
              <a:defRPr sz="1600"/>
            </a:lvl2pPr>
            <a:lvl3pPr>
              <a:defRPr sz="1400"/>
            </a:lvl3pPr>
            <a:lvl4pPr>
              <a:defRPr sz="1400"/>
            </a:lvl4pPr>
            <a:lvl5pPr marL="1438275" indent="-180975">
              <a:buClr>
                <a:schemeClr val="bg1">
                  <a:lumMod val="65000"/>
                </a:schemeClr>
              </a:buClr>
              <a:buFont typeface="Calibri" pitchFamily="34" charset="0"/>
              <a:buChar char="‐"/>
              <a:defRPr sz="1200"/>
            </a:lvl5pPr>
          </a:lstStyle>
          <a:p>
            <a:pPr lvl="0"/>
            <a:r>
              <a:rPr lang="nl-BE" noProof="0"/>
              <a:t>Tekststijl van het model bewerken</a:t>
            </a:r>
          </a:p>
          <a:p>
            <a:pPr lvl="1"/>
            <a:r>
              <a:rPr lang="nl-BE" noProof="0"/>
              <a:t>Tweede niveau</a:t>
            </a:r>
          </a:p>
          <a:p>
            <a:pPr lvl="2"/>
            <a:r>
              <a:rPr lang="nl-BE" noProof="0"/>
              <a:t>Derde niveau</a:t>
            </a:r>
          </a:p>
        </p:txBody>
      </p:sp>
      <p:sp>
        <p:nvSpPr>
          <p:cNvPr id="24" name="Text Placeholder 38">
            <a:extLst>
              <a:ext uri="{FF2B5EF4-FFF2-40B4-BE49-F238E27FC236}">
                <a16:creationId xmlns:a16="http://schemas.microsoft.com/office/drawing/2014/main" id="{76C61D9A-B3D0-4889-B2E3-79D21499C2A3}"/>
              </a:ext>
            </a:extLst>
          </p:cNvPr>
          <p:cNvSpPr>
            <a:spLocks noGrp="1"/>
          </p:cNvSpPr>
          <p:nvPr>
            <p:ph type="body" sz="quarter" idx="22" hasCustomPrompt="1"/>
          </p:nvPr>
        </p:nvSpPr>
        <p:spPr>
          <a:xfrm>
            <a:off x="6185315" y="3780360"/>
            <a:ext cx="5295423" cy="372636"/>
          </a:xfrm>
          <a:prstGeom prst="rect">
            <a:avLst/>
          </a:prstGeom>
          <a:solidFill>
            <a:schemeClr val="tx2"/>
          </a:solidFill>
          <a:ln w="15875">
            <a:solidFill>
              <a:schemeClr val="tx2"/>
            </a:solidFill>
            <a:miter lim="800000"/>
          </a:ln>
        </p:spPr>
        <p:txBody>
          <a:bodyPr wrap="square" lIns="144000" tIns="144000" rIns="144000" bIns="144000" anchor="ctr" anchorCtr="0">
            <a:noAutofit/>
          </a:bodyPr>
          <a:lstStyle>
            <a:lvl1pPr marL="0" indent="0" algn="l">
              <a:lnSpc>
                <a:spcPct val="100000"/>
              </a:lnSpc>
              <a:buFont typeface="Arial" panose="020B0604020202020204" pitchFamily="34" charset="0"/>
              <a:buNone/>
              <a:defRPr lang="en-US" sz="2000" b="1"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mtClean="0"/>
            </a:lvl4pPr>
            <a:lvl5pPr>
              <a:defRPr lang="nl-BE"/>
            </a:lvl5pPr>
          </a:lstStyle>
          <a:p>
            <a:pPr marL="0" lvl="0">
              <a:spcBef>
                <a:spcPts val="1500"/>
              </a:spcBef>
              <a:buClr>
                <a:srgbClr val="008B9B"/>
              </a:buClr>
            </a:pPr>
            <a:r>
              <a:rPr lang="nl-BE" noProof="0"/>
              <a:t>Voeg titel toe</a:t>
            </a:r>
          </a:p>
        </p:txBody>
      </p:sp>
      <p:sp>
        <p:nvSpPr>
          <p:cNvPr id="5" name="Tijdelijke aanduiding voor inhoud 4">
            <a:extLst>
              <a:ext uri="{FF2B5EF4-FFF2-40B4-BE49-F238E27FC236}">
                <a16:creationId xmlns:a16="http://schemas.microsoft.com/office/drawing/2014/main" id="{33CC5777-45EF-0F0A-5A0B-1F0938001555}"/>
              </a:ext>
            </a:extLst>
          </p:cNvPr>
          <p:cNvSpPr>
            <a:spLocks noGrp="1"/>
          </p:cNvSpPr>
          <p:nvPr>
            <p:ph sz="quarter" idx="15" hasCustomPrompt="1"/>
          </p:nvPr>
        </p:nvSpPr>
        <p:spPr>
          <a:xfrm>
            <a:off x="10579257" y="5358220"/>
            <a:ext cx="1331970" cy="1266998"/>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2868675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75B84535-BA4A-4D29-A1DA-45EE50C47719}"/>
              </a:ext>
            </a:extLst>
          </p:cNvPr>
          <p:cNvSpPr/>
          <p:nvPr userDrawn="1"/>
        </p:nvSpPr>
        <p:spPr>
          <a:xfrm>
            <a:off x="3575720" y="692696"/>
            <a:ext cx="5040560" cy="5040560"/>
          </a:xfrm>
          <a:prstGeom prst="ellipse">
            <a:avLst/>
          </a:prstGeom>
          <a:noFill/>
          <a:ln w="5715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nvGrpSpPr>
          <p:cNvPr id="13" name="Groep 12">
            <a:extLst>
              <a:ext uri="{FF2B5EF4-FFF2-40B4-BE49-F238E27FC236}">
                <a16:creationId xmlns:a16="http://schemas.microsoft.com/office/drawing/2014/main" id="{2E3DC434-C838-4E0C-B1C0-B5A5692786D6}"/>
              </a:ext>
            </a:extLst>
          </p:cNvPr>
          <p:cNvGrpSpPr/>
          <p:nvPr userDrawn="1"/>
        </p:nvGrpSpPr>
        <p:grpSpPr>
          <a:xfrm>
            <a:off x="7533275" y="4337668"/>
            <a:ext cx="1051926" cy="1051926"/>
            <a:chOff x="3610495" y="1176733"/>
            <a:chExt cx="1026984" cy="1026984"/>
          </a:xfrm>
          <a:solidFill>
            <a:schemeClr val="tx2"/>
          </a:solidFill>
        </p:grpSpPr>
        <p:sp>
          <p:nvSpPr>
            <p:cNvPr id="14" name="Ovaal 13">
              <a:extLst>
                <a:ext uri="{FF2B5EF4-FFF2-40B4-BE49-F238E27FC236}">
                  <a16:creationId xmlns:a16="http://schemas.microsoft.com/office/drawing/2014/main" id="{542D6996-7160-4E87-9985-177910C2848A}"/>
                </a:ext>
              </a:extLst>
            </p:cNvPr>
            <p:cNvSpPr/>
            <p:nvPr/>
          </p:nvSpPr>
          <p:spPr>
            <a:xfrm>
              <a:off x="3610495" y="1176733"/>
              <a:ext cx="1026984" cy="102698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15" name="Groep 14">
              <a:extLst>
                <a:ext uri="{FF2B5EF4-FFF2-40B4-BE49-F238E27FC236}">
                  <a16:creationId xmlns:a16="http://schemas.microsoft.com/office/drawing/2014/main" id="{7BED6060-C1D4-4547-BA1D-982DA0CC7278}"/>
                </a:ext>
              </a:extLst>
            </p:cNvPr>
            <p:cNvGrpSpPr/>
            <p:nvPr/>
          </p:nvGrpSpPr>
          <p:grpSpPr>
            <a:xfrm>
              <a:off x="3914532" y="1524000"/>
              <a:ext cx="418915" cy="332450"/>
              <a:chOff x="3885863" y="1501249"/>
              <a:chExt cx="476251" cy="377952"/>
            </a:xfrm>
            <a:grpFill/>
          </p:grpSpPr>
          <p:sp>
            <p:nvSpPr>
              <p:cNvPr id="16" name="Vrije vorm: vorm 15">
                <a:extLst>
                  <a:ext uri="{FF2B5EF4-FFF2-40B4-BE49-F238E27FC236}">
                    <a16:creationId xmlns:a16="http://schemas.microsoft.com/office/drawing/2014/main" id="{E37EDF54-7211-4C7C-945A-4BF04B142B26}"/>
                  </a:ext>
                </a:extLst>
              </p:cNvPr>
              <p:cNvSpPr/>
              <p:nvPr/>
            </p:nvSpPr>
            <p:spPr>
              <a:xfrm>
                <a:off x="3885863" y="1501249"/>
                <a:ext cx="190501"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17" name="Vrije vorm: vorm 16">
                <a:extLst>
                  <a:ext uri="{FF2B5EF4-FFF2-40B4-BE49-F238E27FC236}">
                    <a16:creationId xmlns:a16="http://schemas.microsoft.com/office/drawing/2014/main" id="{AD602CA9-E3E2-455A-95EE-5E142C647A23}"/>
                  </a:ext>
                </a:extLst>
              </p:cNvPr>
              <p:cNvSpPr/>
              <p:nvPr/>
            </p:nvSpPr>
            <p:spPr>
              <a:xfrm>
                <a:off x="4171615" y="1501249"/>
                <a:ext cx="190499"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grpSp>
        <p:nvGrpSpPr>
          <p:cNvPr id="18" name="Groep 17">
            <a:extLst>
              <a:ext uri="{FF2B5EF4-FFF2-40B4-BE49-F238E27FC236}">
                <a16:creationId xmlns:a16="http://schemas.microsoft.com/office/drawing/2014/main" id="{74F9B012-BD24-48C1-BB8D-4A1534E017D9}"/>
              </a:ext>
            </a:extLst>
          </p:cNvPr>
          <p:cNvGrpSpPr/>
          <p:nvPr userDrawn="1"/>
        </p:nvGrpSpPr>
        <p:grpSpPr>
          <a:xfrm rot="10800000">
            <a:off x="3606801" y="1036360"/>
            <a:ext cx="1051926" cy="1051926"/>
            <a:chOff x="3610495" y="1176733"/>
            <a:chExt cx="1026984" cy="1026984"/>
          </a:xfrm>
          <a:solidFill>
            <a:schemeClr val="tx2"/>
          </a:solidFill>
        </p:grpSpPr>
        <p:sp>
          <p:nvSpPr>
            <p:cNvPr id="19" name="Ovaal 18">
              <a:extLst>
                <a:ext uri="{FF2B5EF4-FFF2-40B4-BE49-F238E27FC236}">
                  <a16:creationId xmlns:a16="http://schemas.microsoft.com/office/drawing/2014/main" id="{B20FFBA6-6F1D-4C9C-9ED4-172457F3E88B}"/>
                </a:ext>
              </a:extLst>
            </p:cNvPr>
            <p:cNvSpPr/>
            <p:nvPr/>
          </p:nvSpPr>
          <p:spPr>
            <a:xfrm>
              <a:off x="3610495" y="1176733"/>
              <a:ext cx="1026984" cy="102698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20" name="Groep 19">
              <a:extLst>
                <a:ext uri="{FF2B5EF4-FFF2-40B4-BE49-F238E27FC236}">
                  <a16:creationId xmlns:a16="http://schemas.microsoft.com/office/drawing/2014/main" id="{2DCF3B5B-4E01-4AA3-BBFC-8EC6410EB923}"/>
                </a:ext>
              </a:extLst>
            </p:cNvPr>
            <p:cNvGrpSpPr/>
            <p:nvPr/>
          </p:nvGrpSpPr>
          <p:grpSpPr>
            <a:xfrm>
              <a:off x="3914530" y="1524000"/>
              <a:ext cx="418914" cy="332450"/>
              <a:chOff x="3885862" y="1501249"/>
              <a:chExt cx="476250" cy="377952"/>
            </a:xfrm>
            <a:grpFill/>
          </p:grpSpPr>
          <p:sp>
            <p:nvSpPr>
              <p:cNvPr id="21" name="Vrije vorm: vorm 20">
                <a:extLst>
                  <a:ext uri="{FF2B5EF4-FFF2-40B4-BE49-F238E27FC236}">
                    <a16:creationId xmlns:a16="http://schemas.microsoft.com/office/drawing/2014/main" id="{4512176B-2AA6-4A12-B792-4C2697D2988C}"/>
                  </a:ext>
                </a:extLst>
              </p:cNvPr>
              <p:cNvSpPr/>
              <p:nvPr/>
            </p:nvSpPr>
            <p:spPr>
              <a:xfrm>
                <a:off x="388586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22" name="Vrije vorm: vorm 21">
                <a:extLst>
                  <a:ext uri="{FF2B5EF4-FFF2-40B4-BE49-F238E27FC236}">
                    <a16:creationId xmlns:a16="http://schemas.microsoft.com/office/drawing/2014/main" id="{BB2798FE-15DA-47F7-952C-107210D0C3C0}"/>
                  </a:ext>
                </a:extLst>
              </p:cNvPr>
              <p:cNvSpPr/>
              <p:nvPr/>
            </p:nvSpPr>
            <p:spPr>
              <a:xfrm>
                <a:off x="417161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sp>
        <p:nvSpPr>
          <p:cNvPr id="26" name="Tijdelijke aanduiding voor tekst 25">
            <a:extLst>
              <a:ext uri="{FF2B5EF4-FFF2-40B4-BE49-F238E27FC236}">
                <a16:creationId xmlns:a16="http://schemas.microsoft.com/office/drawing/2014/main" id="{50FC3C0C-F366-41BB-9B46-90AC12D0B220}"/>
              </a:ext>
            </a:extLst>
          </p:cNvPr>
          <p:cNvSpPr>
            <a:spLocks noGrp="1"/>
          </p:cNvSpPr>
          <p:nvPr>
            <p:ph type="body" sz="quarter" idx="17" hasCustomPrompt="1"/>
          </p:nvPr>
        </p:nvSpPr>
        <p:spPr>
          <a:xfrm>
            <a:off x="3863752" y="1845621"/>
            <a:ext cx="4464496" cy="2693045"/>
          </a:xfrm>
        </p:spPr>
        <p:txBody>
          <a:bodyPr wrap="square" anchor="b" anchorCtr="0">
            <a:spAutoFit/>
          </a:bodyPr>
          <a:lstStyle>
            <a:lvl1pPr marL="0" indent="0" algn="ctr">
              <a:buFont typeface="Arial" panose="020B0604020202020204" pitchFamily="34" charset="0"/>
              <a:buNone/>
              <a:defRPr sz="2500" b="1">
                <a:solidFill>
                  <a:schemeClr val="tx2"/>
                </a:solidFill>
              </a:defRPr>
            </a:lvl1pPr>
          </a:lstStyle>
          <a:p>
            <a:pPr marL="0" marR="0" lvl="0" indent="0" algn="ctr" defTabSz="4572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nl-BE" err="1"/>
              <a:t>Lorem</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t>
            </a:r>
            <a:r>
              <a:rPr lang="nl-BE" err="1"/>
              <a:t>molestie</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r>
            <a:br>
              <a:rPr lang="nl-BE"/>
            </a:br>
            <a:r>
              <a:rPr lang="nl-BE"/>
              <a:t>at </a:t>
            </a:r>
            <a:r>
              <a:rPr lang="nl-BE" err="1"/>
              <a:t>molestie</a:t>
            </a:r>
            <a:endParaRPr lang="nl-BE"/>
          </a:p>
        </p:txBody>
      </p:sp>
      <p:sp>
        <p:nvSpPr>
          <p:cNvPr id="27" name="Tijdelijke aanduiding voor tekst 25">
            <a:extLst>
              <a:ext uri="{FF2B5EF4-FFF2-40B4-BE49-F238E27FC236}">
                <a16:creationId xmlns:a16="http://schemas.microsoft.com/office/drawing/2014/main" id="{E5DF23E7-EB66-46FF-AB9F-C71B3CD6AA2A}"/>
              </a:ext>
            </a:extLst>
          </p:cNvPr>
          <p:cNvSpPr>
            <a:spLocks noGrp="1"/>
          </p:cNvSpPr>
          <p:nvPr>
            <p:ph type="body" sz="quarter" idx="18" hasCustomPrompt="1"/>
          </p:nvPr>
        </p:nvSpPr>
        <p:spPr>
          <a:xfrm>
            <a:off x="4479403" y="4755909"/>
            <a:ext cx="3179179" cy="430887"/>
          </a:xfrm>
        </p:spPr>
        <p:txBody>
          <a:bodyPr wrap="square" anchor="t" anchorCtr="0">
            <a:spAutoFit/>
          </a:bodyPr>
          <a:lstStyle>
            <a:lvl1pPr marL="0" indent="0" algn="ctr">
              <a:buFont typeface="Arial" panose="020B0604020202020204" pitchFamily="34" charset="0"/>
              <a:buNone/>
              <a:defRPr sz="1400" b="0" i="0">
                <a:solidFill>
                  <a:schemeClr val="bg2">
                    <a:lumMod val="25000"/>
                  </a:schemeClr>
                </a:solidFill>
              </a:defRPr>
            </a:lvl1pPr>
          </a:lstStyle>
          <a:p>
            <a:pPr lvl="0"/>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br>
              <a:rPr lang="nl-BE"/>
            </a:br>
            <a:r>
              <a:rPr lang="nl-BE" err="1"/>
              <a:t>Lorem</a:t>
            </a:r>
            <a:r>
              <a:rPr lang="nl-BE"/>
              <a:t> </a:t>
            </a:r>
            <a:r>
              <a:rPr lang="nl-BE" err="1"/>
              <a:t>Ipsum</a:t>
            </a:r>
            <a:endParaRPr lang="nl-BE"/>
          </a:p>
        </p:txBody>
      </p:sp>
      <p:pic>
        <p:nvPicPr>
          <p:cNvPr id="2" name="Graphic 1">
            <a:extLst>
              <a:ext uri="{FF2B5EF4-FFF2-40B4-BE49-F238E27FC236}">
                <a16:creationId xmlns:a16="http://schemas.microsoft.com/office/drawing/2014/main" id="{AFCB914D-588A-39E9-EC12-B0F7AA1674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86881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Quote slide, lichtblauwe achtergron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75B84535-BA4A-4D29-A1DA-45EE50C47719}"/>
              </a:ext>
            </a:extLst>
          </p:cNvPr>
          <p:cNvSpPr/>
          <p:nvPr userDrawn="1"/>
        </p:nvSpPr>
        <p:spPr>
          <a:xfrm>
            <a:off x="3575720" y="692696"/>
            <a:ext cx="5040560" cy="5040560"/>
          </a:xfrm>
          <a:prstGeom prst="ellipse">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nvGrpSpPr>
          <p:cNvPr id="13" name="Groep 12">
            <a:extLst>
              <a:ext uri="{FF2B5EF4-FFF2-40B4-BE49-F238E27FC236}">
                <a16:creationId xmlns:a16="http://schemas.microsoft.com/office/drawing/2014/main" id="{2E3DC434-C838-4E0C-B1C0-B5A5692786D6}"/>
              </a:ext>
            </a:extLst>
          </p:cNvPr>
          <p:cNvGrpSpPr/>
          <p:nvPr userDrawn="1"/>
        </p:nvGrpSpPr>
        <p:grpSpPr>
          <a:xfrm>
            <a:off x="7533275" y="4337668"/>
            <a:ext cx="1051926" cy="1051926"/>
            <a:chOff x="3610495" y="1176733"/>
            <a:chExt cx="1026984" cy="1026984"/>
          </a:xfrm>
          <a:solidFill>
            <a:schemeClr val="tx2"/>
          </a:solidFill>
        </p:grpSpPr>
        <p:sp>
          <p:nvSpPr>
            <p:cNvPr id="14" name="Ovaal 13">
              <a:extLst>
                <a:ext uri="{FF2B5EF4-FFF2-40B4-BE49-F238E27FC236}">
                  <a16:creationId xmlns:a16="http://schemas.microsoft.com/office/drawing/2014/main" id="{542D6996-7160-4E87-9985-177910C2848A}"/>
                </a:ext>
              </a:extLst>
            </p:cNvPr>
            <p:cNvSpPr/>
            <p:nvPr/>
          </p:nvSpPr>
          <p:spPr>
            <a:xfrm>
              <a:off x="3610495" y="1176733"/>
              <a:ext cx="1026984" cy="1026984"/>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15" name="Groep 14">
              <a:extLst>
                <a:ext uri="{FF2B5EF4-FFF2-40B4-BE49-F238E27FC236}">
                  <a16:creationId xmlns:a16="http://schemas.microsoft.com/office/drawing/2014/main" id="{7BED6060-C1D4-4547-BA1D-982DA0CC7278}"/>
                </a:ext>
              </a:extLst>
            </p:cNvPr>
            <p:cNvGrpSpPr/>
            <p:nvPr/>
          </p:nvGrpSpPr>
          <p:grpSpPr>
            <a:xfrm>
              <a:off x="3914532" y="1524000"/>
              <a:ext cx="418915" cy="332450"/>
              <a:chOff x="3885863" y="1501249"/>
              <a:chExt cx="476251" cy="377952"/>
            </a:xfrm>
            <a:grpFill/>
          </p:grpSpPr>
          <p:sp>
            <p:nvSpPr>
              <p:cNvPr id="16" name="Vrije vorm: vorm 15">
                <a:extLst>
                  <a:ext uri="{FF2B5EF4-FFF2-40B4-BE49-F238E27FC236}">
                    <a16:creationId xmlns:a16="http://schemas.microsoft.com/office/drawing/2014/main" id="{E37EDF54-7211-4C7C-945A-4BF04B142B26}"/>
                  </a:ext>
                </a:extLst>
              </p:cNvPr>
              <p:cNvSpPr/>
              <p:nvPr/>
            </p:nvSpPr>
            <p:spPr>
              <a:xfrm>
                <a:off x="3885863" y="1501249"/>
                <a:ext cx="190501"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17" name="Vrije vorm: vorm 16">
                <a:extLst>
                  <a:ext uri="{FF2B5EF4-FFF2-40B4-BE49-F238E27FC236}">
                    <a16:creationId xmlns:a16="http://schemas.microsoft.com/office/drawing/2014/main" id="{AD602CA9-E3E2-455A-95EE-5E142C647A23}"/>
                  </a:ext>
                </a:extLst>
              </p:cNvPr>
              <p:cNvSpPr/>
              <p:nvPr/>
            </p:nvSpPr>
            <p:spPr>
              <a:xfrm>
                <a:off x="4171615" y="1501249"/>
                <a:ext cx="190499"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grpSp>
        <p:nvGrpSpPr>
          <p:cNvPr id="18" name="Groep 17">
            <a:extLst>
              <a:ext uri="{FF2B5EF4-FFF2-40B4-BE49-F238E27FC236}">
                <a16:creationId xmlns:a16="http://schemas.microsoft.com/office/drawing/2014/main" id="{74F9B012-BD24-48C1-BB8D-4A1534E017D9}"/>
              </a:ext>
            </a:extLst>
          </p:cNvPr>
          <p:cNvGrpSpPr/>
          <p:nvPr userDrawn="1"/>
        </p:nvGrpSpPr>
        <p:grpSpPr>
          <a:xfrm rot="10800000">
            <a:off x="3606801" y="1036360"/>
            <a:ext cx="1051926" cy="1051926"/>
            <a:chOff x="3610495" y="1176733"/>
            <a:chExt cx="1026984" cy="1026984"/>
          </a:xfrm>
          <a:solidFill>
            <a:schemeClr val="tx2"/>
          </a:solidFill>
        </p:grpSpPr>
        <p:sp>
          <p:nvSpPr>
            <p:cNvPr id="19" name="Ovaal 18">
              <a:extLst>
                <a:ext uri="{FF2B5EF4-FFF2-40B4-BE49-F238E27FC236}">
                  <a16:creationId xmlns:a16="http://schemas.microsoft.com/office/drawing/2014/main" id="{B20FFBA6-6F1D-4C9C-9ED4-172457F3E88B}"/>
                </a:ext>
              </a:extLst>
            </p:cNvPr>
            <p:cNvSpPr/>
            <p:nvPr/>
          </p:nvSpPr>
          <p:spPr>
            <a:xfrm flipV="1">
              <a:off x="3610495" y="1176733"/>
              <a:ext cx="1026984" cy="1026984"/>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20" name="Groep 19">
              <a:extLst>
                <a:ext uri="{FF2B5EF4-FFF2-40B4-BE49-F238E27FC236}">
                  <a16:creationId xmlns:a16="http://schemas.microsoft.com/office/drawing/2014/main" id="{2DCF3B5B-4E01-4AA3-BBFC-8EC6410EB923}"/>
                </a:ext>
              </a:extLst>
            </p:cNvPr>
            <p:cNvGrpSpPr/>
            <p:nvPr/>
          </p:nvGrpSpPr>
          <p:grpSpPr>
            <a:xfrm>
              <a:off x="3914530" y="1524000"/>
              <a:ext cx="418914" cy="332450"/>
              <a:chOff x="3885862" y="1501249"/>
              <a:chExt cx="476250" cy="377952"/>
            </a:xfrm>
            <a:grpFill/>
          </p:grpSpPr>
          <p:sp>
            <p:nvSpPr>
              <p:cNvPr id="21" name="Vrije vorm: vorm 20">
                <a:extLst>
                  <a:ext uri="{FF2B5EF4-FFF2-40B4-BE49-F238E27FC236}">
                    <a16:creationId xmlns:a16="http://schemas.microsoft.com/office/drawing/2014/main" id="{4512176B-2AA6-4A12-B792-4C2697D2988C}"/>
                  </a:ext>
                </a:extLst>
              </p:cNvPr>
              <p:cNvSpPr/>
              <p:nvPr/>
            </p:nvSpPr>
            <p:spPr>
              <a:xfrm>
                <a:off x="388586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22" name="Vrije vorm: vorm 21">
                <a:extLst>
                  <a:ext uri="{FF2B5EF4-FFF2-40B4-BE49-F238E27FC236}">
                    <a16:creationId xmlns:a16="http://schemas.microsoft.com/office/drawing/2014/main" id="{BB2798FE-15DA-47F7-952C-107210D0C3C0}"/>
                  </a:ext>
                </a:extLst>
              </p:cNvPr>
              <p:cNvSpPr/>
              <p:nvPr/>
            </p:nvSpPr>
            <p:spPr>
              <a:xfrm>
                <a:off x="417161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pic>
        <p:nvPicPr>
          <p:cNvPr id="4" name="Graphic 3">
            <a:extLst>
              <a:ext uri="{FF2B5EF4-FFF2-40B4-BE49-F238E27FC236}">
                <a16:creationId xmlns:a16="http://schemas.microsoft.com/office/drawing/2014/main" id="{AE66E2DE-7DCC-0666-148A-C10D66F768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
        <p:nvSpPr>
          <p:cNvPr id="2" name="Tijdelijke aanduiding voor tekst 25">
            <a:extLst>
              <a:ext uri="{FF2B5EF4-FFF2-40B4-BE49-F238E27FC236}">
                <a16:creationId xmlns:a16="http://schemas.microsoft.com/office/drawing/2014/main" id="{E1CE7A27-CE98-F8D3-E88A-CCDC96C0D573}"/>
              </a:ext>
            </a:extLst>
          </p:cNvPr>
          <p:cNvSpPr>
            <a:spLocks noGrp="1"/>
          </p:cNvSpPr>
          <p:nvPr>
            <p:ph type="body" sz="quarter" idx="17" hasCustomPrompt="1"/>
          </p:nvPr>
        </p:nvSpPr>
        <p:spPr>
          <a:xfrm>
            <a:off x="3863752" y="1845621"/>
            <a:ext cx="4464496" cy="2693045"/>
          </a:xfrm>
        </p:spPr>
        <p:txBody>
          <a:bodyPr wrap="square" anchor="b" anchorCtr="0">
            <a:spAutoFit/>
          </a:bodyPr>
          <a:lstStyle>
            <a:lvl1pPr marL="0" indent="0" algn="ctr">
              <a:buFont typeface="Arial" panose="020B0604020202020204" pitchFamily="34" charset="0"/>
              <a:buNone/>
              <a:defRPr sz="2500" b="1">
                <a:solidFill>
                  <a:schemeClr val="tx2"/>
                </a:solidFill>
              </a:defRPr>
            </a:lvl1pPr>
          </a:lstStyle>
          <a:p>
            <a:pPr marL="0" marR="0" lvl="0" indent="0" algn="ctr" defTabSz="4572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nl-BE" err="1"/>
              <a:t>Lorem</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t>
            </a:r>
            <a:r>
              <a:rPr lang="nl-BE" err="1"/>
              <a:t>molestie</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r>
            <a:br>
              <a:rPr lang="nl-BE"/>
            </a:br>
            <a:r>
              <a:rPr lang="nl-BE"/>
              <a:t>at </a:t>
            </a:r>
            <a:r>
              <a:rPr lang="nl-BE" err="1"/>
              <a:t>molestie</a:t>
            </a:r>
            <a:endParaRPr lang="nl-BE"/>
          </a:p>
        </p:txBody>
      </p:sp>
      <p:sp>
        <p:nvSpPr>
          <p:cNvPr id="5" name="Tijdelijke aanduiding voor tekst 25">
            <a:extLst>
              <a:ext uri="{FF2B5EF4-FFF2-40B4-BE49-F238E27FC236}">
                <a16:creationId xmlns:a16="http://schemas.microsoft.com/office/drawing/2014/main" id="{078B52FC-C056-E255-9706-681CF3A05B80}"/>
              </a:ext>
            </a:extLst>
          </p:cNvPr>
          <p:cNvSpPr>
            <a:spLocks noGrp="1"/>
          </p:cNvSpPr>
          <p:nvPr>
            <p:ph type="body" sz="quarter" idx="18" hasCustomPrompt="1"/>
          </p:nvPr>
        </p:nvSpPr>
        <p:spPr>
          <a:xfrm>
            <a:off x="4479403" y="4755909"/>
            <a:ext cx="3179179" cy="430887"/>
          </a:xfrm>
        </p:spPr>
        <p:txBody>
          <a:bodyPr wrap="square" anchor="t" anchorCtr="0">
            <a:spAutoFit/>
          </a:bodyPr>
          <a:lstStyle>
            <a:lvl1pPr marL="0" indent="0" algn="ctr">
              <a:buFont typeface="Arial" panose="020B0604020202020204" pitchFamily="34" charset="0"/>
              <a:buNone/>
              <a:defRPr sz="1400" b="0" i="0">
                <a:solidFill>
                  <a:schemeClr val="bg2">
                    <a:lumMod val="25000"/>
                  </a:schemeClr>
                </a:solidFill>
              </a:defRPr>
            </a:lvl1pPr>
          </a:lstStyle>
          <a:p>
            <a:pPr lvl="0"/>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br>
              <a:rPr lang="nl-BE"/>
            </a:br>
            <a:r>
              <a:rPr lang="nl-BE" err="1"/>
              <a:t>Lorem</a:t>
            </a:r>
            <a:r>
              <a:rPr lang="nl-BE"/>
              <a:t> </a:t>
            </a:r>
            <a:r>
              <a:rPr lang="nl-BE" err="1"/>
              <a:t>Ipsum</a:t>
            </a:r>
            <a:endParaRPr lang="nl-BE"/>
          </a:p>
        </p:txBody>
      </p:sp>
    </p:spTree>
    <p:extLst>
      <p:ext uri="{BB962C8B-B14F-4D97-AF65-F5344CB8AC3E}">
        <p14:creationId xmlns:p14="http://schemas.microsoft.com/office/powerpoint/2010/main" val="49485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leiding">
    <p:bg>
      <p:bgPr>
        <a:solidFill>
          <a:schemeClr val="tx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29D8DF9E-722B-475B-BBFA-C35AC77853A5}"/>
              </a:ext>
            </a:extLst>
          </p:cNvPr>
          <p:cNvSpPr>
            <a:spLocks noGrp="1" noChangeAspect="1"/>
          </p:cNvSpPr>
          <p:nvPr>
            <p:ph type="pic" sz="quarter" idx="14"/>
          </p:nvPr>
        </p:nvSpPr>
        <p:spPr>
          <a:xfrm>
            <a:off x="0" y="-1"/>
            <a:ext cx="4536000" cy="6854779"/>
          </a:xfrm>
          <a:prstGeom prst="rect">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2" name="Title 1"/>
          <p:cNvSpPr>
            <a:spLocks noGrp="1"/>
          </p:cNvSpPr>
          <p:nvPr>
            <p:ph type="title" hasCustomPrompt="1"/>
          </p:nvPr>
        </p:nvSpPr>
        <p:spPr>
          <a:xfrm>
            <a:off x="5375919" y="1068684"/>
            <a:ext cx="6173823" cy="1384995"/>
          </a:xfrm>
        </p:spPr>
        <p:txBody>
          <a:bodyPr wrap="square" anchor="b">
            <a:spAutoFit/>
          </a:bodyPr>
          <a:lstStyle>
            <a:lvl1pPr>
              <a:defRPr>
                <a:solidFill>
                  <a:schemeClr val="bg1"/>
                </a:solidFill>
              </a:defRPr>
            </a:lvl1pPr>
          </a:lstStyle>
          <a:p>
            <a:r>
              <a:rPr lang="nl-BE"/>
              <a:t>Klik om de stijl van de hoofdtitel te bewerken</a:t>
            </a:r>
          </a:p>
        </p:txBody>
      </p:sp>
      <p:sp>
        <p:nvSpPr>
          <p:cNvPr id="10" name="Text Placeholder 15">
            <a:extLst>
              <a:ext uri="{FF2B5EF4-FFF2-40B4-BE49-F238E27FC236}">
                <a16:creationId xmlns:a16="http://schemas.microsoft.com/office/drawing/2014/main" id="{A20AD134-AB25-BF2F-8630-8318A8D00F58}"/>
              </a:ext>
            </a:extLst>
          </p:cNvPr>
          <p:cNvSpPr>
            <a:spLocks noGrp="1"/>
          </p:cNvSpPr>
          <p:nvPr>
            <p:ph type="body" sz="quarter" idx="11" hasCustomPrompt="1"/>
          </p:nvPr>
        </p:nvSpPr>
        <p:spPr>
          <a:xfrm>
            <a:off x="5375919" y="3586480"/>
            <a:ext cx="6173821" cy="2172356"/>
          </a:xfrm>
        </p:spPr>
        <p:txBody>
          <a:bodyPr numCol="2" spcCol="360000"/>
          <a:lstStyle>
            <a:lvl1pPr marL="222250" indent="-222250">
              <a:buClr>
                <a:schemeClr val="accent5"/>
              </a:buClr>
              <a:defRPr sz="1500">
                <a:solidFill>
                  <a:schemeClr val="bg1"/>
                </a:solidFill>
              </a:defRPr>
            </a:lvl1pPr>
            <a:lvl2pPr>
              <a:buClr>
                <a:schemeClr val="accent5"/>
              </a:buClr>
              <a:defRPr sz="1400">
                <a:solidFill>
                  <a:schemeClr val="bg1"/>
                </a:solidFill>
              </a:defRPr>
            </a:lvl2pPr>
            <a:lvl3pPr>
              <a:buClr>
                <a:schemeClr val="accent5"/>
              </a:buClr>
              <a:defRPr sz="1200">
                <a:solidFill>
                  <a:schemeClr val="bg1"/>
                </a:solidFill>
              </a:defRPr>
            </a:lvl3pPr>
            <a:lvl4pPr>
              <a:buClr>
                <a:schemeClr val="accent5"/>
              </a:buClr>
              <a:defRPr sz="1100">
                <a:solidFill>
                  <a:schemeClr val="bg1"/>
                </a:solidFill>
              </a:defRPr>
            </a:lvl4pPr>
            <a:lvl5pPr>
              <a:buClr>
                <a:schemeClr val="accent5"/>
              </a:buClr>
              <a:defRPr sz="1050">
                <a:solidFill>
                  <a:schemeClr val="bg1"/>
                </a:solidFill>
              </a:defRPr>
            </a:lvl5p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sp>
        <p:nvSpPr>
          <p:cNvPr id="12" name="Text Placeholder 15">
            <a:extLst>
              <a:ext uri="{FF2B5EF4-FFF2-40B4-BE49-F238E27FC236}">
                <a16:creationId xmlns:a16="http://schemas.microsoft.com/office/drawing/2014/main" id="{91ECD2C1-D96D-FB49-4884-B7EDF3B81A16}"/>
              </a:ext>
            </a:extLst>
          </p:cNvPr>
          <p:cNvSpPr>
            <a:spLocks noGrp="1"/>
          </p:cNvSpPr>
          <p:nvPr>
            <p:ph type="body" sz="quarter" idx="10" hasCustomPrompt="1"/>
          </p:nvPr>
        </p:nvSpPr>
        <p:spPr>
          <a:xfrm>
            <a:off x="5375920" y="2646537"/>
            <a:ext cx="6173822" cy="423193"/>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5" name="Tijdelijke aanduiding voor inhoud 9">
            <a:extLst>
              <a:ext uri="{FF2B5EF4-FFF2-40B4-BE49-F238E27FC236}">
                <a16:creationId xmlns:a16="http://schemas.microsoft.com/office/drawing/2014/main" id="{3745C0F0-0507-69B1-79D3-B7FBB752C696}"/>
              </a:ext>
            </a:extLst>
          </p:cNvPr>
          <p:cNvSpPr>
            <a:spLocks noGrp="1"/>
          </p:cNvSpPr>
          <p:nvPr>
            <p:ph sz="quarter" idx="16" hasCustomPrompt="1"/>
          </p:nvPr>
        </p:nvSpPr>
        <p:spPr>
          <a:xfrm>
            <a:off x="0" y="4866795"/>
            <a:ext cx="9923463" cy="2024543"/>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
        <p:nvSpPr>
          <p:cNvPr id="6" name="Tijdelijke aanduiding voor inhoud 4">
            <a:extLst>
              <a:ext uri="{FF2B5EF4-FFF2-40B4-BE49-F238E27FC236}">
                <a16:creationId xmlns:a16="http://schemas.microsoft.com/office/drawing/2014/main" id="{E58DE33C-8762-8555-6190-C5D3643563E9}"/>
              </a:ext>
            </a:extLst>
          </p:cNvPr>
          <p:cNvSpPr>
            <a:spLocks noGrp="1"/>
          </p:cNvSpPr>
          <p:nvPr>
            <p:ph sz="quarter" idx="15" hasCustomPrompt="1"/>
          </p:nvPr>
        </p:nvSpPr>
        <p:spPr>
          <a:xfrm>
            <a:off x="10579256" y="5358220"/>
            <a:ext cx="1331970" cy="1266995"/>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2090198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slide, donkerblauwe achtergrond">
    <p:bg>
      <p:bgPr>
        <a:solidFill>
          <a:schemeClr val="tx2"/>
        </a:solidFill>
        <a:effectLst/>
      </p:bgPr>
    </p:bg>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75B84535-BA4A-4D29-A1DA-45EE50C47719}"/>
              </a:ext>
            </a:extLst>
          </p:cNvPr>
          <p:cNvSpPr/>
          <p:nvPr userDrawn="1"/>
        </p:nvSpPr>
        <p:spPr>
          <a:xfrm>
            <a:off x="3575720" y="692696"/>
            <a:ext cx="5040560" cy="5040560"/>
          </a:xfrm>
          <a:prstGeom prst="ellipse">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nvGrpSpPr>
          <p:cNvPr id="13" name="Groep 12">
            <a:extLst>
              <a:ext uri="{FF2B5EF4-FFF2-40B4-BE49-F238E27FC236}">
                <a16:creationId xmlns:a16="http://schemas.microsoft.com/office/drawing/2014/main" id="{2E3DC434-C838-4E0C-B1C0-B5A5692786D6}"/>
              </a:ext>
            </a:extLst>
          </p:cNvPr>
          <p:cNvGrpSpPr/>
          <p:nvPr userDrawn="1"/>
        </p:nvGrpSpPr>
        <p:grpSpPr>
          <a:xfrm>
            <a:off x="7533275" y="4337668"/>
            <a:ext cx="1051926" cy="1051926"/>
            <a:chOff x="3610495" y="1176733"/>
            <a:chExt cx="1026984" cy="1026984"/>
          </a:xfrm>
          <a:solidFill>
            <a:schemeClr val="bg1"/>
          </a:solidFill>
        </p:grpSpPr>
        <p:sp>
          <p:nvSpPr>
            <p:cNvPr id="14" name="Ovaal 13">
              <a:extLst>
                <a:ext uri="{FF2B5EF4-FFF2-40B4-BE49-F238E27FC236}">
                  <a16:creationId xmlns:a16="http://schemas.microsoft.com/office/drawing/2014/main" id="{542D6996-7160-4E87-9985-177910C2848A}"/>
                </a:ext>
              </a:extLst>
            </p:cNvPr>
            <p:cNvSpPr/>
            <p:nvPr/>
          </p:nvSpPr>
          <p:spPr>
            <a:xfrm>
              <a:off x="3610495" y="1176733"/>
              <a:ext cx="1026984" cy="102698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15" name="Groep 14">
              <a:extLst>
                <a:ext uri="{FF2B5EF4-FFF2-40B4-BE49-F238E27FC236}">
                  <a16:creationId xmlns:a16="http://schemas.microsoft.com/office/drawing/2014/main" id="{7BED6060-C1D4-4547-BA1D-982DA0CC7278}"/>
                </a:ext>
              </a:extLst>
            </p:cNvPr>
            <p:cNvGrpSpPr/>
            <p:nvPr/>
          </p:nvGrpSpPr>
          <p:grpSpPr>
            <a:xfrm>
              <a:off x="3914532" y="1524000"/>
              <a:ext cx="418915" cy="332450"/>
              <a:chOff x="3885863" y="1501249"/>
              <a:chExt cx="476251" cy="377952"/>
            </a:xfrm>
            <a:grpFill/>
          </p:grpSpPr>
          <p:sp>
            <p:nvSpPr>
              <p:cNvPr id="16" name="Vrije vorm: vorm 15">
                <a:extLst>
                  <a:ext uri="{FF2B5EF4-FFF2-40B4-BE49-F238E27FC236}">
                    <a16:creationId xmlns:a16="http://schemas.microsoft.com/office/drawing/2014/main" id="{E37EDF54-7211-4C7C-945A-4BF04B142B26}"/>
                  </a:ext>
                </a:extLst>
              </p:cNvPr>
              <p:cNvSpPr/>
              <p:nvPr/>
            </p:nvSpPr>
            <p:spPr>
              <a:xfrm>
                <a:off x="3885863" y="1501249"/>
                <a:ext cx="190501"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17" name="Vrije vorm: vorm 16">
                <a:extLst>
                  <a:ext uri="{FF2B5EF4-FFF2-40B4-BE49-F238E27FC236}">
                    <a16:creationId xmlns:a16="http://schemas.microsoft.com/office/drawing/2014/main" id="{AD602CA9-E3E2-455A-95EE-5E142C647A23}"/>
                  </a:ext>
                </a:extLst>
              </p:cNvPr>
              <p:cNvSpPr/>
              <p:nvPr/>
            </p:nvSpPr>
            <p:spPr>
              <a:xfrm>
                <a:off x="4171615" y="1501249"/>
                <a:ext cx="190499"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grpSp>
        <p:nvGrpSpPr>
          <p:cNvPr id="18" name="Groep 17">
            <a:extLst>
              <a:ext uri="{FF2B5EF4-FFF2-40B4-BE49-F238E27FC236}">
                <a16:creationId xmlns:a16="http://schemas.microsoft.com/office/drawing/2014/main" id="{74F9B012-BD24-48C1-BB8D-4A1534E017D9}"/>
              </a:ext>
            </a:extLst>
          </p:cNvPr>
          <p:cNvGrpSpPr/>
          <p:nvPr userDrawn="1"/>
        </p:nvGrpSpPr>
        <p:grpSpPr>
          <a:xfrm rot="10800000">
            <a:off x="3606801" y="1036360"/>
            <a:ext cx="1051926" cy="1051926"/>
            <a:chOff x="3610495" y="1176733"/>
            <a:chExt cx="1026984" cy="1026984"/>
          </a:xfrm>
        </p:grpSpPr>
        <p:sp>
          <p:nvSpPr>
            <p:cNvPr id="19" name="Ovaal 18">
              <a:extLst>
                <a:ext uri="{FF2B5EF4-FFF2-40B4-BE49-F238E27FC236}">
                  <a16:creationId xmlns:a16="http://schemas.microsoft.com/office/drawing/2014/main" id="{B20FFBA6-6F1D-4C9C-9ED4-172457F3E88B}"/>
                </a:ext>
              </a:extLst>
            </p:cNvPr>
            <p:cNvSpPr/>
            <p:nvPr/>
          </p:nvSpPr>
          <p:spPr>
            <a:xfrm>
              <a:off x="3610495" y="1176733"/>
              <a:ext cx="1026984" cy="102698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20" name="Groep 19">
              <a:extLst>
                <a:ext uri="{FF2B5EF4-FFF2-40B4-BE49-F238E27FC236}">
                  <a16:creationId xmlns:a16="http://schemas.microsoft.com/office/drawing/2014/main" id="{2DCF3B5B-4E01-4AA3-BBFC-8EC6410EB923}"/>
                </a:ext>
              </a:extLst>
            </p:cNvPr>
            <p:cNvGrpSpPr/>
            <p:nvPr/>
          </p:nvGrpSpPr>
          <p:grpSpPr>
            <a:xfrm>
              <a:off x="3914530" y="1524000"/>
              <a:ext cx="418914" cy="332450"/>
              <a:chOff x="3885862" y="1501249"/>
              <a:chExt cx="476250" cy="377952"/>
            </a:xfrm>
            <a:solidFill>
              <a:schemeClr val="tx2"/>
            </a:solidFill>
          </p:grpSpPr>
          <p:sp>
            <p:nvSpPr>
              <p:cNvPr id="21" name="Vrije vorm: vorm 20">
                <a:extLst>
                  <a:ext uri="{FF2B5EF4-FFF2-40B4-BE49-F238E27FC236}">
                    <a16:creationId xmlns:a16="http://schemas.microsoft.com/office/drawing/2014/main" id="{4512176B-2AA6-4A12-B792-4C2697D2988C}"/>
                  </a:ext>
                </a:extLst>
              </p:cNvPr>
              <p:cNvSpPr/>
              <p:nvPr/>
            </p:nvSpPr>
            <p:spPr>
              <a:xfrm>
                <a:off x="388586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solidFill>
                <a:schemeClr val="bg1"/>
              </a:solidFill>
              <a:ln w="9525" cap="flat">
                <a:noFill/>
                <a:prstDash val="solid"/>
                <a:miter/>
              </a:ln>
            </p:spPr>
            <p:txBody>
              <a:bodyPr rtlCol="0" anchor="ctr"/>
              <a:lstStyle/>
              <a:p>
                <a:endParaRPr lang="nl-BE"/>
              </a:p>
            </p:txBody>
          </p:sp>
          <p:sp>
            <p:nvSpPr>
              <p:cNvPr id="22" name="Vrije vorm: vorm 21">
                <a:extLst>
                  <a:ext uri="{FF2B5EF4-FFF2-40B4-BE49-F238E27FC236}">
                    <a16:creationId xmlns:a16="http://schemas.microsoft.com/office/drawing/2014/main" id="{BB2798FE-15DA-47F7-952C-107210D0C3C0}"/>
                  </a:ext>
                </a:extLst>
              </p:cNvPr>
              <p:cNvSpPr/>
              <p:nvPr/>
            </p:nvSpPr>
            <p:spPr>
              <a:xfrm>
                <a:off x="417161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solidFill>
                <a:schemeClr val="bg1"/>
              </a:solidFill>
              <a:ln w="9525" cap="flat">
                <a:noFill/>
                <a:prstDash val="solid"/>
                <a:miter/>
              </a:ln>
            </p:spPr>
            <p:txBody>
              <a:bodyPr rtlCol="0" anchor="ctr"/>
              <a:lstStyle/>
              <a:p>
                <a:endParaRPr lang="nl-BE"/>
              </a:p>
            </p:txBody>
          </p:sp>
        </p:grpSp>
      </p:grpSp>
      <p:pic>
        <p:nvPicPr>
          <p:cNvPr id="2" name="Graphic 1">
            <a:extLst>
              <a:ext uri="{FF2B5EF4-FFF2-40B4-BE49-F238E27FC236}">
                <a16:creationId xmlns:a16="http://schemas.microsoft.com/office/drawing/2014/main" id="{2BA6F55F-D736-9F4E-F596-D1FC016A5D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20"/>
            <a:ext cx="1331970" cy="1266995"/>
          </a:xfrm>
          <a:prstGeom prst="rect">
            <a:avLst/>
          </a:prstGeom>
        </p:spPr>
      </p:pic>
      <p:sp>
        <p:nvSpPr>
          <p:cNvPr id="3" name="Tijdelijke aanduiding voor tekst 25">
            <a:extLst>
              <a:ext uri="{FF2B5EF4-FFF2-40B4-BE49-F238E27FC236}">
                <a16:creationId xmlns:a16="http://schemas.microsoft.com/office/drawing/2014/main" id="{45F03CDB-3624-E227-8A55-DC5A6FF291C9}"/>
              </a:ext>
            </a:extLst>
          </p:cNvPr>
          <p:cNvSpPr>
            <a:spLocks noGrp="1"/>
          </p:cNvSpPr>
          <p:nvPr>
            <p:ph type="body" sz="quarter" idx="17" hasCustomPrompt="1"/>
          </p:nvPr>
        </p:nvSpPr>
        <p:spPr>
          <a:xfrm>
            <a:off x="3863752" y="1845621"/>
            <a:ext cx="4464496" cy="2693045"/>
          </a:xfrm>
        </p:spPr>
        <p:txBody>
          <a:bodyPr wrap="square" anchor="b" anchorCtr="0">
            <a:spAutoFit/>
          </a:bodyPr>
          <a:lstStyle>
            <a:lvl1pPr marL="0" indent="0" algn="ctr">
              <a:buFont typeface="Arial" panose="020B0604020202020204" pitchFamily="34" charset="0"/>
              <a:buNone/>
              <a:defRPr sz="2500" b="1">
                <a:solidFill>
                  <a:schemeClr val="bg1"/>
                </a:solidFill>
              </a:defRPr>
            </a:lvl1pPr>
          </a:lstStyle>
          <a:p>
            <a:pPr marL="0" marR="0" lvl="0" indent="0" algn="ctr" defTabSz="4572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nl-BE" err="1"/>
              <a:t>Lorem</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t>
            </a:r>
            <a:r>
              <a:rPr lang="nl-BE" err="1"/>
              <a:t>molestie</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r>
            <a:br>
              <a:rPr lang="nl-BE"/>
            </a:br>
            <a:r>
              <a:rPr lang="nl-BE"/>
              <a:t>at </a:t>
            </a:r>
            <a:r>
              <a:rPr lang="nl-BE" err="1"/>
              <a:t>molestie</a:t>
            </a:r>
            <a:endParaRPr lang="nl-BE"/>
          </a:p>
        </p:txBody>
      </p:sp>
      <p:sp>
        <p:nvSpPr>
          <p:cNvPr id="4" name="Tijdelijke aanduiding voor tekst 25">
            <a:extLst>
              <a:ext uri="{FF2B5EF4-FFF2-40B4-BE49-F238E27FC236}">
                <a16:creationId xmlns:a16="http://schemas.microsoft.com/office/drawing/2014/main" id="{6F2BC88A-341A-AB21-11EF-2475162634BB}"/>
              </a:ext>
            </a:extLst>
          </p:cNvPr>
          <p:cNvSpPr>
            <a:spLocks noGrp="1"/>
          </p:cNvSpPr>
          <p:nvPr>
            <p:ph type="body" sz="quarter" idx="18" hasCustomPrompt="1"/>
          </p:nvPr>
        </p:nvSpPr>
        <p:spPr>
          <a:xfrm>
            <a:off x="4479403" y="4755909"/>
            <a:ext cx="3179179" cy="430887"/>
          </a:xfrm>
        </p:spPr>
        <p:txBody>
          <a:bodyPr wrap="square" anchor="t" anchorCtr="0">
            <a:spAutoFit/>
          </a:bodyPr>
          <a:lstStyle>
            <a:lvl1pPr marL="0" indent="0" algn="ctr">
              <a:buFont typeface="Arial" panose="020B0604020202020204" pitchFamily="34" charset="0"/>
              <a:buNone/>
              <a:defRPr sz="1400" b="0" i="0">
                <a:solidFill>
                  <a:schemeClr val="bg1"/>
                </a:solidFill>
              </a:defRPr>
            </a:lvl1pPr>
          </a:lstStyle>
          <a:p>
            <a:pPr lvl="0"/>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br>
              <a:rPr lang="nl-BE"/>
            </a:br>
            <a:r>
              <a:rPr lang="nl-BE" err="1"/>
              <a:t>Lorem</a:t>
            </a:r>
            <a:r>
              <a:rPr lang="nl-BE"/>
              <a:t> </a:t>
            </a:r>
            <a:r>
              <a:rPr lang="nl-BE" err="1"/>
              <a:t>Ipsum</a:t>
            </a:r>
            <a:endParaRPr lang="nl-BE"/>
          </a:p>
        </p:txBody>
      </p:sp>
    </p:spTree>
    <p:extLst>
      <p:ext uri="{BB962C8B-B14F-4D97-AF65-F5344CB8AC3E}">
        <p14:creationId xmlns:p14="http://schemas.microsoft.com/office/powerpoint/2010/main" val="3544297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slide met afbeelding">
    <p:spTree>
      <p:nvGrpSpPr>
        <p:cNvPr id="1" name=""/>
        <p:cNvGrpSpPr/>
        <p:nvPr/>
      </p:nvGrpSpPr>
      <p:grpSpPr>
        <a:xfrm>
          <a:off x="0" y="0"/>
          <a:ext cx="0" cy="0"/>
          <a:chOff x="0" y="0"/>
          <a:chExt cx="0" cy="0"/>
        </a:xfrm>
      </p:grpSpPr>
      <p:sp>
        <p:nvSpPr>
          <p:cNvPr id="24" name="Rechthoek: afgeronde hoeken 23">
            <a:extLst>
              <a:ext uri="{FF2B5EF4-FFF2-40B4-BE49-F238E27FC236}">
                <a16:creationId xmlns:a16="http://schemas.microsoft.com/office/drawing/2014/main" id="{4139E1DE-0398-4CF3-B1ED-C649E7E29CB8}"/>
              </a:ext>
            </a:extLst>
          </p:cNvPr>
          <p:cNvSpPr/>
          <p:nvPr userDrawn="1"/>
        </p:nvSpPr>
        <p:spPr>
          <a:xfrm>
            <a:off x="3071664" y="1700809"/>
            <a:ext cx="8352928" cy="3024336"/>
          </a:xfrm>
          <a:prstGeom prst="roundRect">
            <a:avLst>
              <a:gd name="adj" fmla="val 2544"/>
            </a:avLst>
          </a:prstGeom>
          <a:noFill/>
          <a:ln w="5715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31" name="Groep 30">
            <a:extLst>
              <a:ext uri="{FF2B5EF4-FFF2-40B4-BE49-F238E27FC236}">
                <a16:creationId xmlns:a16="http://schemas.microsoft.com/office/drawing/2014/main" id="{1C317DF0-3C91-4B9B-992E-C51DCAA8C1BD}"/>
              </a:ext>
            </a:extLst>
          </p:cNvPr>
          <p:cNvGrpSpPr/>
          <p:nvPr userDrawn="1"/>
        </p:nvGrpSpPr>
        <p:grpSpPr>
          <a:xfrm>
            <a:off x="10396671" y="4363757"/>
            <a:ext cx="722776" cy="722776"/>
            <a:chOff x="3688984" y="1255215"/>
            <a:chExt cx="870017" cy="870016"/>
          </a:xfrm>
        </p:grpSpPr>
        <p:sp>
          <p:nvSpPr>
            <p:cNvPr id="32" name="Ovaal 31">
              <a:extLst>
                <a:ext uri="{FF2B5EF4-FFF2-40B4-BE49-F238E27FC236}">
                  <a16:creationId xmlns:a16="http://schemas.microsoft.com/office/drawing/2014/main" id="{AE7D367F-D1A4-4EE4-A5E1-85AD0E1A1D0C}"/>
                </a:ext>
              </a:extLst>
            </p:cNvPr>
            <p:cNvSpPr/>
            <p:nvPr/>
          </p:nvSpPr>
          <p:spPr>
            <a:xfrm>
              <a:off x="3688984" y="1255215"/>
              <a:ext cx="870017" cy="8700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33" name="Groep 32">
              <a:extLst>
                <a:ext uri="{FF2B5EF4-FFF2-40B4-BE49-F238E27FC236}">
                  <a16:creationId xmlns:a16="http://schemas.microsoft.com/office/drawing/2014/main" id="{A055CD84-A7C2-450D-BA9D-4B416E7481C4}"/>
                </a:ext>
              </a:extLst>
            </p:cNvPr>
            <p:cNvGrpSpPr/>
            <p:nvPr/>
          </p:nvGrpSpPr>
          <p:grpSpPr>
            <a:xfrm>
              <a:off x="3914530" y="1524000"/>
              <a:ext cx="418914" cy="332449"/>
              <a:chOff x="3885862" y="1501249"/>
              <a:chExt cx="476250" cy="377952"/>
            </a:xfrm>
            <a:solidFill>
              <a:schemeClr val="tx2"/>
            </a:solidFill>
          </p:grpSpPr>
          <p:sp>
            <p:nvSpPr>
              <p:cNvPr id="34" name="Vrije vorm: vorm 33">
                <a:extLst>
                  <a:ext uri="{FF2B5EF4-FFF2-40B4-BE49-F238E27FC236}">
                    <a16:creationId xmlns:a16="http://schemas.microsoft.com/office/drawing/2014/main" id="{0CA830E9-A659-4310-B8CB-34D4E1FAB671}"/>
                  </a:ext>
                </a:extLst>
              </p:cNvPr>
              <p:cNvSpPr/>
              <p:nvPr/>
            </p:nvSpPr>
            <p:spPr>
              <a:xfrm>
                <a:off x="388586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35" name="Vrije vorm: vorm 34">
                <a:extLst>
                  <a:ext uri="{FF2B5EF4-FFF2-40B4-BE49-F238E27FC236}">
                    <a16:creationId xmlns:a16="http://schemas.microsoft.com/office/drawing/2014/main" id="{04F6A66E-283D-47D5-ADCC-02D93F4A17A6}"/>
                  </a:ext>
                </a:extLst>
              </p:cNvPr>
              <p:cNvSpPr/>
              <p:nvPr/>
            </p:nvSpPr>
            <p:spPr>
              <a:xfrm>
                <a:off x="417161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grpSp>
        <p:nvGrpSpPr>
          <p:cNvPr id="36" name="Groep 35">
            <a:extLst>
              <a:ext uri="{FF2B5EF4-FFF2-40B4-BE49-F238E27FC236}">
                <a16:creationId xmlns:a16="http://schemas.microsoft.com/office/drawing/2014/main" id="{1F186550-899C-4154-B3A2-BC5575EBD8E2}"/>
              </a:ext>
            </a:extLst>
          </p:cNvPr>
          <p:cNvGrpSpPr/>
          <p:nvPr userDrawn="1"/>
        </p:nvGrpSpPr>
        <p:grpSpPr>
          <a:xfrm rot="10800000">
            <a:off x="4646393" y="1343143"/>
            <a:ext cx="722776" cy="722776"/>
            <a:chOff x="3688984" y="1255216"/>
            <a:chExt cx="870017" cy="870016"/>
          </a:xfrm>
        </p:grpSpPr>
        <p:sp>
          <p:nvSpPr>
            <p:cNvPr id="37" name="Ovaal 36">
              <a:extLst>
                <a:ext uri="{FF2B5EF4-FFF2-40B4-BE49-F238E27FC236}">
                  <a16:creationId xmlns:a16="http://schemas.microsoft.com/office/drawing/2014/main" id="{2F7549FA-B355-4F03-B996-367CBE6533B7}"/>
                </a:ext>
              </a:extLst>
            </p:cNvPr>
            <p:cNvSpPr/>
            <p:nvPr/>
          </p:nvSpPr>
          <p:spPr>
            <a:xfrm flipV="1">
              <a:off x="3688984" y="1255216"/>
              <a:ext cx="870017" cy="8700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38" name="Groep 37">
              <a:extLst>
                <a:ext uri="{FF2B5EF4-FFF2-40B4-BE49-F238E27FC236}">
                  <a16:creationId xmlns:a16="http://schemas.microsoft.com/office/drawing/2014/main" id="{AD914951-B8A6-4571-A160-FEDE191FA7C6}"/>
                </a:ext>
              </a:extLst>
            </p:cNvPr>
            <p:cNvGrpSpPr/>
            <p:nvPr/>
          </p:nvGrpSpPr>
          <p:grpSpPr>
            <a:xfrm>
              <a:off x="3914530" y="1524001"/>
              <a:ext cx="418914" cy="332449"/>
              <a:chOff x="3885862" y="1501249"/>
              <a:chExt cx="476250" cy="377952"/>
            </a:xfrm>
            <a:solidFill>
              <a:schemeClr val="tx2"/>
            </a:solidFill>
          </p:grpSpPr>
          <p:sp>
            <p:nvSpPr>
              <p:cNvPr id="40" name="Vrije vorm: vorm 39">
                <a:extLst>
                  <a:ext uri="{FF2B5EF4-FFF2-40B4-BE49-F238E27FC236}">
                    <a16:creationId xmlns:a16="http://schemas.microsoft.com/office/drawing/2014/main" id="{C391ED2A-619E-4887-A3F3-09A4A6DAD12B}"/>
                  </a:ext>
                </a:extLst>
              </p:cNvPr>
              <p:cNvSpPr/>
              <p:nvPr/>
            </p:nvSpPr>
            <p:spPr>
              <a:xfrm>
                <a:off x="388586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41" name="Vrije vorm: vorm 40">
                <a:extLst>
                  <a:ext uri="{FF2B5EF4-FFF2-40B4-BE49-F238E27FC236}">
                    <a16:creationId xmlns:a16="http://schemas.microsoft.com/office/drawing/2014/main" id="{304BD418-CD52-49B1-B953-481DF2295E07}"/>
                  </a:ext>
                </a:extLst>
              </p:cNvPr>
              <p:cNvSpPr/>
              <p:nvPr/>
            </p:nvSpPr>
            <p:spPr>
              <a:xfrm>
                <a:off x="417161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sp>
        <p:nvSpPr>
          <p:cNvPr id="42" name="Tijdelijke aanduiding voor afbeelding 3">
            <a:extLst>
              <a:ext uri="{FF2B5EF4-FFF2-40B4-BE49-F238E27FC236}">
                <a16:creationId xmlns:a16="http://schemas.microsoft.com/office/drawing/2014/main" id="{FADFEDF4-2E22-4EC5-9F56-6BCDEE5CA4A9}"/>
              </a:ext>
            </a:extLst>
          </p:cNvPr>
          <p:cNvSpPr>
            <a:spLocks noGrp="1" noChangeAspect="1"/>
          </p:cNvSpPr>
          <p:nvPr>
            <p:ph type="pic" sz="quarter" idx="14"/>
          </p:nvPr>
        </p:nvSpPr>
        <p:spPr>
          <a:xfrm>
            <a:off x="767408" y="1168814"/>
            <a:ext cx="4089600" cy="4089600"/>
          </a:xfrm>
          <a:prstGeom prst="ellipse">
            <a:avLst/>
          </a:prstGeom>
          <a:solidFill>
            <a:schemeClr val="accent5"/>
          </a:solidFill>
        </p:spPr>
        <p:txBody>
          <a:bodyPr/>
          <a:lstStyle>
            <a:lvl1pPr marL="0" indent="0" algn="ctr">
              <a:buFont typeface="Arial" panose="020B0604020202020204" pitchFamily="34" charset="0"/>
              <a:buNone/>
              <a:defRPr sz="1400"/>
            </a:lvl1pPr>
          </a:lstStyle>
          <a:p>
            <a:r>
              <a:rPr lang="nl-NL"/>
              <a:t>Klik op het pictogram als u een afbeelding wilt toevoegen</a:t>
            </a:r>
            <a:endParaRPr lang="nl-BE"/>
          </a:p>
        </p:txBody>
      </p:sp>
      <p:grpSp>
        <p:nvGrpSpPr>
          <p:cNvPr id="3" name="Group 22">
            <a:extLst>
              <a:ext uri="{FF2B5EF4-FFF2-40B4-BE49-F238E27FC236}">
                <a16:creationId xmlns:a16="http://schemas.microsoft.com/office/drawing/2014/main" id="{CDF5CF50-E343-C9C4-178D-758E3431AA2F}"/>
              </a:ext>
            </a:extLst>
          </p:cNvPr>
          <p:cNvGrpSpPr/>
          <p:nvPr userDrawn="1"/>
        </p:nvGrpSpPr>
        <p:grpSpPr>
          <a:xfrm>
            <a:off x="1" y="4866795"/>
            <a:ext cx="9973734" cy="1991205"/>
            <a:chOff x="1" y="4866795"/>
            <a:chExt cx="9973734" cy="1991205"/>
          </a:xfrm>
          <a:solidFill>
            <a:srgbClr val="A1DBFF">
              <a:alpha val="30000"/>
            </a:srgbClr>
          </a:solidFill>
        </p:grpSpPr>
        <p:sp>
          <p:nvSpPr>
            <p:cNvPr id="7" name="Freeform: Shape 19">
              <a:extLst>
                <a:ext uri="{FF2B5EF4-FFF2-40B4-BE49-F238E27FC236}">
                  <a16:creationId xmlns:a16="http://schemas.microsoft.com/office/drawing/2014/main" id="{E34ED799-9D2D-5210-0E5C-EF4067F96EDB}"/>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8" name="Freeform: Shape 21">
              <a:extLst>
                <a:ext uri="{FF2B5EF4-FFF2-40B4-BE49-F238E27FC236}">
                  <a16:creationId xmlns:a16="http://schemas.microsoft.com/office/drawing/2014/main" id="{BD8CDB5F-AD2D-19AC-803C-FF5025E04294}"/>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2" name="Graphic 1">
            <a:extLst>
              <a:ext uri="{FF2B5EF4-FFF2-40B4-BE49-F238E27FC236}">
                <a16:creationId xmlns:a16="http://schemas.microsoft.com/office/drawing/2014/main" id="{B93A6542-BE2B-92CB-9DE9-EDB4B857D7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
        <p:nvSpPr>
          <p:cNvPr id="6" name="Tijdelijke aanduiding voor tekst 25">
            <a:extLst>
              <a:ext uri="{FF2B5EF4-FFF2-40B4-BE49-F238E27FC236}">
                <a16:creationId xmlns:a16="http://schemas.microsoft.com/office/drawing/2014/main" id="{B8AE965B-B74B-A123-B788-3C239504A592}"/>
              </a:ext>
            </a:extLst>
          </p:cNvPr>
          <p:cNvSpPr>
            <a:spLocks noGrp="1"/>
          </p:cNvSpPr>
          <p:nvPr>
            <p:ph type="body" sz="quarter" idx="17" hasCustomPrompt="1"/>
          </p:nvPr>
        </p:nvSpPr>
        <p:spPr>
          <a:xfrm>
            <a:off x="5356010" y="1899529"/>
            <a:ext cx="5708541" cy="1923604"/>
          </a:xfrm>
        </p:spPr>
        <p:txBody>
          <a:bodyPr wrap="square" anchor="b" anchorCtr="0">
            <a:spAutoFit/>
          </a:bodyPr>
          <a:lstStyle>
            <a:lvl1pPr marL="0" indent="0" algn="l">
              <a:buFont typeface="Arial" panose="020B0604020202020204" pitchFamily="34" charset="0"/>
              <a:buNone/>
              <a:defRPr sz="2500" b="1">
                <a:solidFill>
                  <a:schemeClr val="tx2"/>
                </a:solidFill>
              </a:defRPr>
            </a:lvl1pPr>
          </a:lstStyle>
          <a:p>
            <a:pPr lvl="0"/>
            <a:r>
              <a:rPr lang="nl-BE" err="1"/>
              <a:t>Lorem</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br>
              <a:rPr lang="nl-BE"/>
            </a:br>
            <a:r>
              <a:rPr lang="nl-BE"/>
              <a:t>at </a:t>
            </a:r>
            <a:r>
              <a:rPr lang="nl-BE" err="1"/>
              <a:t>molestie</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t>
            </a:r>
            <a:r>
              <a:rPr lang="nl-BE" err="1"/>
              <a:t>molestie</a:t>
            </a:r>
            <a:r>
              <a:rPr lang="nl-BE"/>
              <a:t>.</a:t>
            </a:r>
          </a:p>
        </p:txBody>
      </p:sp>
      <p:sp>
        <p:nvSpPr>
          <p:cNvPr id="9" name="Tijdelijke aanduiding voor tekst 25">
            <a:extLst>
              <a:ext uri="{FF2B5EF4-FFF2-40B4-BE49-F238E27FC236}">
                <a16:creationId xmlns:a16="http://schemas.microsoft.com/office/drawing/2014/main" id="{BC656293-8FDF-28D7-D208-CCD4992BBCC3}"/>
              </a:ext>
            </a:extLst>
          </p:cNvPr>
          <p:cNvSpPr>
            <a:spLocks noGrp="1"/>
          </p:cNvSpPr>
          <p:nvPr>
            <p:ph type="body" sz="quarter" idx="18" hasCustomPrompt="1"/>
          </p:nvPr>
        </p:nvSpPr>
        <p:spPr>
          <a:xfrm>
            <a:off x="5356009" y="3984585"/>
            <a:ext cx="5708542" cy="430887"/>
          </a:xfrm>
        </p:spPr>
        <p:txBody>
          <a:bodyPr wrap="square" anchor="t" anchorCtr="0">
            <a:spAutoFit/>
          </a:bodyPr>
          <a:lstStyle>
            <a:lvl1pPr marL="0" indent="0" algn="l">
              <a:buFont typeface="Arial" panose="020B0604020202020204" pitchFamily="34" charset="0"/>
              <a:buNone/>
              <a:defRPr sz="1400" b="0" i="0">
                <a:solidFill>
                  <a:schemeClr val="bg2">
                    <a:lumMod val="25000"/>
                  </a:schemeClr>
                </a:solidFill>
              </a:defRPr>
            </a:lvl1pPr>
          </a:lstStyle>
          <a:p>
            <a:pPr lvl="0"/>
            <a:r>
              <a:rPr lang="en-US"/>
              <a:t>Dolor sit </a:t>
            </a:r>
            <a:r>
              <a:rPr lang="en-US" err="1"/>
              <a:t>amet</a:t>
            </a:r>
            <a:r>
              <a:rPr lang="en-US"/>
              <a:t>, </a:t>
            </a:r>
            <a:r>
              <a:rPr lang="en-US" err="1"/>
              <a:t>consectetur</a:t>
            </a:r>
            <a:r>
              <a:rPr lang="en-US"/>
              <a:t> </a:t>
            </a:r>
            <a:r>
              <a:rPr lang="en-US" err="1"/>
              <a:t>adipiscing</a:t>
            </a:r>
            <a:br>
              <a:rPr lang="en-US"/>
            </a:br>
            <a:r>
              <a:rPr lang="en-US"/>
              <a:t>Lorem Ipsum</a:t>
            </a:r>
          </a:p>
        </p:txBody>
      </p:sp>
    </p:spTree>
    <p:extLst>
      <p:ext uri="{BB962C8B-B14F-4D97-AF65-F5344CB8AC3E}">
        <p14:creationId xmlns:p14="http://schemas.microsoft.com/office/powerpoint/2010/main" val="4157532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slide met afbeelding, lichtblauwe achtergron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6" name="Tijdelijke aanduiding voor tekst 25">
            <a:extLst>
              <a:ext uri="{FF2B5EF4-FFF2-40B4-BE49-F238E27FC236}">
                <a16:creationId xmlns:a16="http://schemas.microsoft.com/office/drawing/2014/main" id="{50FC3C0C-F366-41BB-9B46-90AC12D0B220}"/>
              </a:ext>
            </a:extLst>
          </p:cNvPr>
          <p:cNvSpPr>
            <a:spLocks noGrp="1"/>
          </p:cNvSpPr>
          <p:nvPr>
            <p:ph type="body" sz="quarter" idx="17" hasCustomPrompt="1"/>
          </p:nvPr>
        </p:nvSpPr>
        <p:spPr>
          <a:xfrm>
            <a:off x="5356010" y="1899529"/>
            <a:ext cx="5708541" cy="1923604"/>
          </a:xfrm>
        </p:spPr>
        <p:txBody>
          <a:bodyPr wrap="square" anchor="b" anchorCtr="0">
            <a:spAutoFit/>
          </a:bodyPr>
          <a:lstStyle>
            <a:lvl1pPr marL="0" indent="0" algn="l">
              <a:buFont typeface="Arial" panose="020B0604020202020204" pitchFamily="34" charset="0"/>
              <a:buNone/>
              <a:defRPr sz="2500" b="1">
                <a:solidFill>
                  <a:schemeClr val="tx2"/>
                </a:solidFill>
              </a:defRPr>
            </a:lvl1pPr>
          </a:lstStyle>
          <a:p>
            <a:pPr lvl="0"/>
            <a:r>
              <a:rPr lang="nl-BE" err="1"/>
              <a:t>Lorem</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br>
              <a:rPr lang="nl-BE"/>
            </a:br>
            <a:r>
              <a:rPr lang="nl-BE"/>
              <a:t>at </a:t>
            </a:r>
            <a:r>
              <a:rPr lang="nl-BE" err="1"/>
              <a:t>molestie</a:t>
            </a:r>
            <a:r>
              <a:rPr lang="nl-BE"/>
              <a:t>. </a:t>
            </a:r>
            <a:r>
              <a:rPr lang="nl-BE" err="1"/>
              <a:t>ipsum</a:t>
            </a:r>
            <a:r>
              <a:rPr lang="nl-BE"/>
              <a:t> </a:t>
            </a:r>
            <a:r>
              <a:rPr lang="nl-BE" err="1"/>
              <a:t>Dolor</a:t>
            </a:r>
            <a:r>
              <a:rPr lang="nl-BE"/>
              <a:t> </a:t>
            </a:r>
            <a:r>
              <a:rPr lang="nl-BE" err="1"/>
              <a:t>sit</a:t>
            </a:r>
            <a:r>
              <a:rPr lang="nl-BE"/>
              <a:t> </a:t>
            </a:r>
            <a:r>
              <a:rPr lang="nl-BE" err="1"/>
              <a:t>amet</a:t>
            </a:r>
            <a:r>
              <a:rPr lang="nl-BE"/>
              <a:t>, </a:t>
            </a:r>
            <a:r>
              <a:rPr lang="nl-BE" err="1"/>
              <a:t>consectetur</a:t>
            </a:r>
            <a:r>
              <a:rPr lang="nl-BE"/>
              <a:t> </a:t>
            </a:r>
            <a:r>
              <a:rPr lang="nl-BE" err="1"/>
              <a:t>adipiscing</a:t>
            </a:r>
            <a:r>
              <a:rPr lang="nl-BE"/>
              <a:t> </a:t>
            </a:r>
            <a:r>
              <a:rPr lang="nl-BE" err="1"/>
              <a:t>elit</a:t>
            </a:r>
            <a:r>
              <a:rPr lang="nl-BE"/>
              <a:t>. Integer </a:t>
            </a:r>
            <a:r>
              <a:rPr lang="nl-BE" err="1"/>
              <a:t>dignissim</a:t>
            </a:r>
            <a:r>
              <a:rPr lang="nl-BE"/>
              <a:t> </a:t>
            </a:r>
            <a:r>
              <a:rPr lang="nl-BE" err="1"/>
              <a:t>ac</a:t>
            </a:r>
            <a:r>
              <a:rPr lang="nl-BE"/>
              <a:t> </a:t>
            </a:r>
            <a:r>
              <a:rPr lang="nl-BE" err="1"/>
              <a:t>lectus</a:t>
            </a:r>
            <a:r>
              <a:rPr lang="nl-BE"/>
              <a:t> at </a:t>
            </a:r>
            <a:r>
              <a:rPr lang="nl-BE" err="1"/>
              <a:t>molestie</a:t>
            </a:r>
            <a:r>
              <a:rPr lang="nl-BE"/>
              <a:t>.</a:t>
            </a:r>
          </a:p>
        </p:txBody>
      </p:sp>
      <p:sp>
        <p:nvSpPr>
          <p:cNvPr id="27" name="Tijdelijke aanduiding voor tekst 25">
            <a:extLst>
              <a:ext uri="{FF2B5EF4-FFF2-40B4-BE49-F238E27FC236}">
                <a16:creationId xmlns:a16="http://schemas.microsoft.com/office/drawing/2014/main" id="{E5DF23E7-EB66-46FF-AB9F-C71B3CD6AA2A}"/>
              </a:ext>
            </a:extLst>
          </p:cNvPr>
          <p:cNvSpPr>
            <a:spLocks noGrp="1"/>
          </p:cNvSpPr>
          <p:nvPr>
            <p:ph type="body" sz="quarter" idx="18" hasCustomPrompt="1"/>
          </p:nvPr>
        </p:nvSpPr>
        <p:spPr>
          <a:xfrm>
            <a:off x="5356009" y="3984585"/>
            <a:ext cx="5708542" cy="430887"/>
          </a:xfrm>
        </p:spPr>
        <p:txBody>
          <a:bodyPr wrap="square" anchor="t" anchorCtr="0">
            <a:spAutoFit/>
          </a:bodyPr>
          <a:lstStyle>
            <a:lvl1pPr marL="0" indent="0" algn="l">
              <a:buFont typeface="Arial" panose="020B0604020202020204" pitchFamily="34" charset="0"/>
              <a:buNone/>
              <a:defRPr sz="1400" b="0" i="0">
                <a:solidFill>
                  <a:schemeClr val="bg2">
                    <a:lumMod val="25000"/>
                  </a:schemeClr>
                </a:solidFill>
              </a:defRPr>
            </a:lvl1pPr>
          </a:lstStyle>
          <a:p>
            <a:pPr lvl="0"/>
            <a:r>
              <a:rPr lang="en-US"/>
              <a:t>Dolor sit </a:t>
            </a:r>
            <a:r>
              <a:rPr lang="en-US" err="1"/>
              <a:t>amet</a:t>
            </a:r>
            <a:r>
              <a:rPr lang="en-US"/>
              <a:t>, </a:t>
            </a:r>
            <a:r>
              <a:rPr lang="en-US" err="1"/>
              <a:t>consectetur</a:t>
            </a:r>
            <a:r>
              <a:rPr lang="en-US"/>
              <a:t> </a:t>
            </a:r>
            <a:r>
              <a:rPr lang="en-US" err="1"/>
              <a:t>adipiscing</a:t>
            </a:r>
            <a:br>
              <a:rPr lang="en-US"/>
            </a:br>
            <a:r>
              <a:rPr lang="en-US"/>
              <a:t>Lorem Ipsum</a:t>
            </a:r>
          </a:p>
        </p:txBody>
      </p:sp>
      <p:sp>
        <p:nvSpPr>
          <p:cNvPr id="24" name="Rechthoek: afgeronde hoeken 23">
            <a:extLst>
              <a:ext uri="{FF2B5EF4-FFF2-40B4-BE49-F238E27FC236}">
                <a16:creationId xmlns:a16="http://schemas.microsoft.com/office/drawing/2014/main" id="{4139E1DE-0398-4CF3-B1ED-C649E7E29CB8}"/>
              </a:ext>
            </a:extLst>
          </p:cNvPr>
          <p:cNvSpPr/>
          <p:nvPr userDrawn="1"/>
        </p:nvSpPr>
        <p:spPr>
          <a:xfrm>
            <a:off x="3071664" y="1700809"/>
            <a:ext cx="8352928" cy="3024336"/>
          </a:xfrm>
          <a:prstGeom prst="roundRect">
            <a:avLst>
              <a:gd name="adj" fmla="val 2544"/>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31" name="Groep 30">
            <a:extLst>
              <a:ext uri="{FF2B5EF4-FFF2-40B4-BE49-F238E27FC236}">
                <a16:creationId xmlns:a16="http://schemas.microsoft.com/office/drawing/2014/main" id="{1C317DF0-3C91-4B9B-992E-C51DCAA8C1BD}"/>
              </a:ext>
            </a:extLst>
          </p:cNvPr>
          <p:cNvGrpSpPr/>
          <p:nvPr userDrawn="1"/>
        </p:nvGrpSpPr>
        <p:grpSpPr>
          <a:xfrm>
            <a:off x="10396671" y="4363757"/>
            <a:ext cx="722776" cy="722776"/>
            <a:chOff x="3688984" y="1255215"/>
            <a:chExt cx="870017" cy="870016"/>
          </a:xfrm>
        </p:grpSpPr>
        <p:sp>
          <p:nvSpPr>
            <p:cNvPr id="32" name="Ovaal 31">
              <a:extLst>
                <a:ext uri="{FF2B5EF4-FFF2-40B4-BE49-F238E27FC236}">
                  <a16:creationId xmlns:a16="http://schemas.microsoft.com/office/drawing/2014/main" id="{AE7D367F-D1A4-4EE4-A5E1-85AD0E1A1D0C}"/>
                </a:ext>
              </a:extLst>
            </p:cNvPr>
            <p:cNvSpPr/>
            <p:nvPr/>
          </p:nvSpPr>
          <p:spPr>
            <a:xfrm>
              <a:off x="3688984" y="1255215"/>
              <a:ext cx="870017" cy="870016"/>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33" name="Groep 32">
              <a:extLst>
                <a:ext uri="{FF2B5EF4-FFF2-40B4-BE49-F238E27FC236}">
                  <a16:creationId xmlns:a16="http://schemas.microsoft.com/office/drawing/2014/main" id="{A055CD84-A7C2-450D-BA9D-4B416E7481C4}"/>
                </a:ext>
              </a:extLst>
            </p:cNvPr>
            <p:cNvGrpSpPr/>
            <p:nvPr/>
          </p:nvGrpSpPr>
          <p:grpSpPr>
            <a:xfrm>
              <a:off x="3914530" y="1524000"/>
              <a:ext cx="418914" cy="332449"/>
              <a:chOff x="3885862" y="1501249"/>
              <a:chExt cx="476250" cy="377952"/>
            </a:xfrm>
            <a:solidFill>
              <a:schemeClr val="tx2"/>
            </a:solidFill>
          </p:grpSpPr>
          <p:sp>
            <p:nvSpPr>
              <p:cNvPr id="34" name="Vrije vorm: vorm 33">
                <a:extLst>
                  <a:ext uri="{FF2B5EF4-FFF2-40B4-BE49-F238E27FC236}">
                    <a16:creationId xmlns:a16="http://schemas.microsoft.com/office/drawing/2014/main" id="{0CA830E9-A659-4310-B8CB-34D4E1FAB671}"/>
                  </a:ext>
                </a:extLst>
              </p:cNvPr>
              <p:cNvSpPr/>
              <p:nvPr/>
            </p:nvSpPr>
            <p:spPr>
              <a:xfrm>
                <a:off x="388586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35" name="Vrije vorm: vorm 34">
                <a:extLst>
                  <a:ext uri="{FF2B5EF4-FFF2-40B4-BE49-F238E27FC236}">
                    <a16:creationId xmlns:a16="http://schemas.microsoft.com/office/drawing/2014/main" id="{04F6A66E-283D-47D5-ADCC-02D93F4A17A6}"/>
                  </a:ext>
                </a:extLst>
              </p:cNvPr>
              <p:cNvSpPr/>
              <p:nvPr/>
            </p:nvSpPr>
            <p:spPr>
              <a:xfrm>
                <a:off x="417161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grpSp>
        <p:nvGrpSpPr>
          <p:cNvPr id="36" name="Groep 35">
            <a:extLst>
              <a:ext uri="{FF2B5EF4-FFF2-40B4-BE49-F238E27FC236}">
                <a16:creationId xmlns:a16="http://schemas.microsoft.com/office/drawing/2014/main" id="{1F186550-899C-4154-B3A2-BC5575EBD8E2}"/>
              </a:ext>
            </a:extLst>
          </p:cNvPr>
          <p:cNvGrpSpPr/>
          <p:nvPr userDrawn="1"/>
        </p:nvGrpSpPr>
        <p:grpSpPr>
          <a:xfrm rot="10800000">
            <a:off x="4646393" y="1343143"/>
            <a:ext cx="722776" cy="722776"/>
            <a:chOff x="3688984" y="1255216"/>
            <a:chExt cx="870017" cy="870016"/>
          </a:xfrm>
        </p:grpSpPr>
        <p:sp>
          <p:nvSpPr>
            <p:cNvPr id="37" name="Ovaal 36">
              <a:extLst>
                <a:ext uri="{FF2B5EF4-FFF2-40B4-BE49-F238E27FC236}">
                  <a16:creationId xmlns:a16="http://schemas.microsoft.com/office/drawing/2014/main" id="{2F7549FA-B355-4F03-B996-367CBE6533B7}"/>
                </a:ext>
              </a:extLst>
            </p:cNvPr>
            <p:cNvSpPr/>
            <p:nvPr/>
          </p:nvSpPr>
          <p:spPr>
            <a:xfrm flipV="1">
              <a:off x="3688984" y="1255216"/>
              <a:ext cx="870017" cy="870016"/>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nvGrpSpPr>
            <p:cNvPr id="38" name="Groep 37">
              <a:extLst>
                <a:ext uri="{FF2B5EF4-FFF2-40B4-BE49-F238E27FC236}">
                  <a16:creationId xmlns:a16="http://schemas.microsoft.com/office/drawing/2014/main" id="{AD914951-B8A6-4571-A160-FEDE191FA7C6}"/>
                </a:ext>
              </a:extLst>
            </p:cNvPr>
            <p:cNvGrpSpPr/>
            <p:nvPr/>
          </p:nvGrpSpPr>
          <p:grpSpPr>
            <a:xfrm>
              <a:off x="3914530" y="1524001"/>
              <a:ext cx="418914" cy="332449"/>
              <a:chOff x="3885862" y="1501249"/>
              <a:chExt cx="476250" cy="377952"/>
            </a:xfrm>
            <a:solidFill>
              <a:schemeClr val="tx2"/>
            </a:solidFill>
          </p:grpSpPr>
          <p:sp>
            <p:nvSpPr>
              <p:cNvPr id="40" name="Vrije vorm: vorm 39">
                <a:extLst>
                  <a:ext uri="{FF2B5EF4-FFF2-40B4-BE49-F238E27FC236}">
                    <a16:creationId xmlns:a16="http://schemas.microsoft.com/office/drawing/2014/main" id="{C391ED2A-619E-4887-A3F3-09A4A6DAD12B}"/>
                  </a:ext>
                </a:extLst>
              </p:cNvPr>
              <p:cNvSpPr/>
              <p:nvPr/>
            </p:nvSpPr>
            <p:spPr>
              <a:xfrm>
                <a:off x="388586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sp>
            <p:nvSpPr>
              <p:cNvPr id="41" name="Vrije vorm: vorm 40">
                <a:extLst>
                  <a:ext uri="{FF2B5EF4-FFF2-40B4-BE49-F238E27FC236}">
                    <a16:creationId xmlns:a16="http://schemas.microsoft.com/office/drawing/2014/main" id="{304BD418-CD52-49B1-B953-481DF2295E07}"/>
                  </a:ext>
                </a:extLst>
              </p:cNvPr>
              <p:cNvSpPr/>
              <p:nvPr/>
            </p:nvSpPr>
            <p:spPr>
              <a:xfrm>
                <a:off x="4171612" y="1501249"/>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nl-BE"/>
              </a:p>
            </p:txBody>
          </p:sp>
        </p:grpSp>
      </p:grpSp>
      <p:sp>
        <p:nvSpPr>
          <p:cNvPr id="42" name="Tijdelijke aanduiding voor afbeelding 3">
            <a:extLst>
              <a:ext uri="{FF2B5EF4-FFF2-40B4-BE49-F238E27FC236}">
                <a16:creationId xmlns:a16="http://schemas.microsoft.com/office/drawing/2014/main" id="{FADFEDF4-2E22-4EC5-9F56-6BCDEE5CA4A9}"/>
              </a:ext>
            </a:extLst>
          </p:cNvPr>
          <p:cNvSpPr>
            <a:spLocks noGrp="1" noChangeAspect="1"/>
          </p:cNvSpPr>
          <p:nvPr>
            <p:ph type="pic" sz="quarter" idx="14"/>
          </p:nvPr>
        </p:nvSpPr>
        <p:spPr>
          <a:xfrm>
            <a:off x="767408" y="1168814"/>
            <a:ext cx="4089600" cy="4089600"/>
          </a:xfrm>
          <a:prstGeom prst="ellipse">
            <a:avLst/>
          </a:prstGeom>
          <a:solidFill>
            <a:schemeClr val="accent5"/>
          </a:solidFill>
        </p:spPr>
        <p:txBody>
          <a:bodyPr/>
          <a:lstStyle>
            <a:lvl1pPr marL="0" indent="0" algn="ctr">
              <a:buFont typeface="Arial" panose="020B0604020202020204" pitchFamily="34" charset="0"/>
              <a:buNone/>
              <a:defRPr sz="1400"/>
            </a:lvl1pPr>
          </a:lstStyle>
          <a:p>
            <a:r>
              <a:rPr lang="nl-NL"/>
              <a:t>Klik op het pictogram als u een afbeelding wilt toevoegen</a:t>
            </a:r>
            <a:endParaRPr lang="nl-BE"/>
          </a:p>
        </p:txBody>
      </p:sp>
      <p:grpSp>
        <p:nvGrpSpPr>
          <p:cNvPr id="3" name="Group 22">
            <a:extLst>
              <a:ext uri="{FF2B5EF4-FFF2-40B4-BE49-F238E27FC236}">
                <a16:creationId xmlns:a16="http://schemas.microsoft.com/office/drawing/2014/main" id="{CD897ED2-A616-E3AC-2301-EB553A1194CA}"/>
              </a:ext>
            </a:extLst>
          </p:cNvPr>
          <p:cNvGrpSpPr/>
          <p:nvPr userDrawn="1"/>
        </p:nvGrpSpPr>
        <p:grpSpPr>
          <a:xfrm>
            <a:off x="1" y="4866795"/>
            <a:ext cx="9973734" cy="1991205"/>
            <a:chOff x="1" y="4866795"/>
            <a:chExt cx="9973734" cy="1991205"/>
          </a:xfrm>
          <a:solidFill>
            <a:srgbClr val="A1DBFF">
              <a:alpha val="30196"/>
            </a:srgbClr>
          </a:solidFill>
        </p:grpSpPr>
        <p:sp>
          <p:nvSpPr>
            <p:cNvPr id="7" name="Freeform: Shape 19">
              <a:extLst>
                <a:ext uri="{FF2B5EF4-FFF2-40B4-BE49-F238E27FC236}">
                  <a16:creationId xmlns:a16="http://schemas.microsoft.com/office/drawing/2014/main" id="{FC8D7017-EF31-31F2-A4A1-6B9A9CD07C74}"/>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8" name="Freeform: Shape 21">
              <a:extLst>
                <a:ext uri="{FF2B5EF4-FFF2-40B4-BE49-F238E27FC236}">
                  <a16:creationId xmlns:a16="http://schemas.microsoft.com/office/drawing/2014/main" id="{780F7836-D1BC-BF2F-D412-06D7010D89C2}"/>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4" name="Graphic 3">
            <a:extLst>
              <a:ext uri="{FF2B5EF4-FFF2-40B4-BE49-F238E27FC236}">
                <a16:creationId xmlns:a16="http://schemas.microsoft.com/office/drawing/2014/main" id="{3CD6E83F-5367-C078-20C2-B00120A767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4148783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30578CAC-910D-47E7-8792-3B509F076408}"/>
              </a:ext>
            </a:extLst>
          </p:cNvPr>
          <p:cNvSpPr>
            <a:spLocks noGrp="1"/>
          </p:cNvSpPr>
          <p:nvPr userDrawn="1">
            <p:ph type="pic" sz="quarter" idx="14"/>
          </p:nvPr>
        </p:nvSpPr>
        <p:spPr>
          <a:xfrm>
            <a:off x="0" y="0"/>
            <a:ext cx="12192000" cy="6858000"/>
          </a:xfrm>
          <a:prstGeom prst="rect">
            <a:avLst/>
          </a:prstGeom>
          <a:solidFill>
            <a:schemeClr val="accent5"/>
          </a:solidFill>
        </p:spPr>
        <p:txBody>
          <a:bodyPr/>
          <a:lstStyle>
            <a:lvl1pPr marL="0" indent="0" algn="ctr">
              <a:buFont typeface="Arial" panose="020B0604020202020204" pitchFamily="34" charset="0"/>
              <a:buNone/>
              <a:defRPr sz="1400">
                <a:solidFill>
                  <a:schemeClr val="bg1"/>
                </a:solidFill>
              </a:defRPr>
            </a:lvl1pPr>
          </a:lstStyle>
          <a:p>
            <a:r>
              <a:rPr lang="nl-NL"/>
              <a:t>Klik op het pictogram als u een afbeelding wilt toevoegen</a:t>
            </a:r>
            <a:endParaRPr lang="nl-BE"/>
          </a:p>
        </p:txBody>
      </p:sp>
      <p:sp>
        <p:nvSpPr>
          <p:cNvPr id="3" name="Tijdelijke aanduiding voor inhoud 4">
            <a:extLst>
              <a:ext uri="{FF2B5EF4-FFF2-40B4-BE49-F238E27FC236}">
                <a16:creationId xmlns:a16="http://schemas.microsoft.com/office/drawing/2014/main" id="{8D2788BD-0F52-8321-BD14-DF1CE9E806E0}"/>
              </a:ext>
            </a:extLst>
          </p:cNvPr>
          <p:cNvSpPr>
            <a:spLocks noGrp="1"/>
          </p:cNvSpPr>
          <p:nvPr>
            <p:ph sz="quarter" idx="15" hasCustomPrompt="1"/>
          </p:nvPr>
        </p:nvSpPr>
        <p:spPr>
          <a:xfrm>
            <a:off x="10579256" y="5358220"/>
            <a:ext cx="1331970" cy="1266995"/>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nl-NL"/>
              <a:t> </a:t>
            </a:r>
            <a:endParaRPr lang="nl-BE"/>
          </a:p>
        </p:txBody>
      </p:sp>
      <p:sp>
        <p:nvSpPr>
          <p:cNvPr id="4" name="Tijdelijke aanduiding voor inhoud 9">
            <a:extLst>
              <a:ext uri="{FF2B5EF4-FFF2-40B4-BE49-F238E27FC236}">
                <a16:creationId xmlns:a16="http://schemas.microsoft.com/office/drawing/2014/main" id="{90BD79CE-0141-D3A0-106A-4E968F235E73}"/>
              </a:ext>
            </a:extLst>
          </p:cNvPr>
          <p:cNvSpPr>
            <a:spLocks noGrp="1"/>
          </p:cNvSpPr>
          <p:nvPr>
            <p:ph sz="quarter" idx="16" hasCustomPrompt="1"/>
          </p:nvPr>
        </p:nvSpPr>
        <p:spPr>
          <a:xfrm>
            <a:off x="0" y="4866795"/>
            <a:ext cx="9923463" cy="2024543"/>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nl-NL"/>
              <a:t> </a:t>
            </a:r>
            <a:endParaRPr lang="nl-BE"/>
          </a:p>
        </p:txBody>
      </p:sp>
    </p:spTree>
    <p:extLst>
      <p:ext uri="{BB962C8B-B14F-4D97-AF65-F5344CB8AC3E}">
        <p14:creationId xmlns:p14="http://schemas.microsoft.com/office/powerpoint/2010/main" val="4237716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ind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Title 10"/>
          <p:cNvSpPr>
            <a:spLocks noGrp="1" noChangeAspect="1"/>
          </p:cNvSpPr>
          <p:nvPr userDrawn="1">
            <p:ph type="title" hasCustomPrompt="1"/>
          </p:nvPr>
        </p:nvSpPr>
        <p:spPr>
          <a:xfrm>
            <a:off x="683201" y="804056"/>
            <a:ext cx="3456384" cy="3456766"/>
          </a:xfrm>
          <a:prstGeom prst="ellipse">
            <a:avLst/>
          </a:prstGeom>
          <a:solidFill>
            <a:schemeClr val="bg1"/>
          </a:solidFill>
        </p:spPr>
        <p:txBody>
          <a:bodyPr wrap="square" tIns="0" bIns="0" anchor="ctr" anchorCtr="0">
            <a:noAutofit/>
          </a:bodyPr>
          <a:lstStyle>
            <a:lvl1pPr algn="ctr">
              <a:lnSpc>
                <a:spcPct val="90000"/>
              </a:lnSpc>
              <a:defRPr sz="3200" b="1">
                <a:solidFill>
                  <a:schemeClr val="tx2"/>
                </a:solidFill>
                <a:latin typeface="+mn-lt"/>
              </a:defRPr>
            </a:lvl1pPr>
          </a:lstStyle>
          <a:p>
            <a:r>
              <a:rPr lang="nl-BE"/>
              <a:t>Vragen?</a:t>
            </a:r>
          </a:p>
        </p:txBody>
      </p:sp>
      <p:grpSp>
        <p:nvGrpSpPr>
          <p:cNvPr id="10" name="Group 22">
            <a:extLst>
              <a:ext uri="{FF2B5EF4-FFF2-40B4-BE49-F238E27FC236}">
                <a16:creationId xmlns:a16="http://schemas.microsoft.com/office/drawing/2014/main" id="{935E91AB-05B4-6EE6-606B-A61948FC66FE}"/>
              </a:ext>
            </a:extLst>
          </p:cNvPr>
          <p:cNvGrpSpPr/>
          <p:nvPr userDrawn="1"/>
        </p:nvGrpSpPr>
        <p:grpSpPr>
          <a:xfrm>
            <a:off x="1" y="4866795"/>
            <a:ext cx="9973734" cy="1991205"/>
            <a:chOff x="1" y="4866795"/>
            <a:chExt cx="9973734" cy="1991205"/>
          </a:xfrm>
          <a:solidFill>
            <a:srgbClr val="A1DBFF">
              <a:alpha val="30196"/>
            </a:srgbClr>
          </a:solidFill>
        </p:grpSpPr>
        <p:sp>
          <p:nvSpPr>
            <p:cNvPr id="12" name="Freeform: Shape 19">
              <a:extLst>
                <a:ext uri="{FF2B5EF4-FFF2-40B4-BE49-F238E27FC236}">
                  <a16:creationId xmlns:a16="http://schemas.microsoft.com/office/drawing/2014/main" id="{2832CB8A-04C9-A25F-8AA8-464BBE85964B}"/>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solidFill>
              <a:srgbClr val="A1DBFF">
                <a:alpha val="30196"/>
              </a:srgbClr>
            </a:solidFill>
            <a:ln w="6395" cap="flat">
              <a:noFill/>
              <a:prstDash val="solid"/>
              <a:miter/>
            </a:ln>
          </p:spPr>
          <p:txBody>
            <a:bodyPr rtlCol="0" anchor="ctr"/>
            <a:lstStyle/>
            <a:p>
              <a:endParaRPr lang="nl-BE"/>
            </a:p>
          </p:txBody>
        </p:sp>
        <p:sp>
          <p:nvSpPr>
            <p:cNvPr id="13" name="Freeform: Shape 21">
              <a:extLst>
                <a:ext uri="{FF2B5EF4-FFF2-40B4-BE49-F238E27FC236}">
                  <a16:creationId xmlns:a16="http://schemas.microsoft.com/office/drawing/2014/main" id="{F88E8002-F484-0520-72D6-5ACDA591A478}"/>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solidFill>
              <a:srgbClr val="A1DBFF">
                <a:alpha val="30196"/>
              </a:srgbClr>
            </a:solidFill>
            <a:ln w="6395" cap="flat">
              <a:noFill/>
              <a:prstDash val="solid"/>
              <a:miter/>
            </a:ln>
          </p:spPr>
          <p:txBody>
            <a:bodyPr rtlCol="0" anchor="ctr"/>
            <a:lstStyle/>
            <a:p>
              <a:endParaRPr lang="nl-BE"/>
            </a:p>
          </p:txBody>
        </p:sp>
      </p:grpSp>
      <p:pic>
        <p:nvPicPr>
          <p:cNvPr id="2" name="Graphic 1">
            <a:extLst>
              <a:ext uri="{FF2B5EF4-FFF2-40B4-BE49-F238E27FC236}">
                <a16:creationId xmlns:a16="http://schemas.microsoft.com/office/drawing/2014/main" id="{83577764-C238-E232-E313-937EB439BF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398300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Enkel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p>
        </p:txBody>
      </p:sp>
      <p:sp>
        <p:nvSpPr>
          <p:cNvPr id="14" name="Tijdelijke aanduiding voor voettekst 3">
            <a:extLst>
              <a:ext uri="{FF2B5EF4-FFF2-40B4-BE49-F238E27FC236}">
                <a16:creationId xmlns:a16="http://schemas.microsoft.com/office/drawing/2014/main" id="{DEB4BFE1-5AA7-E100-B1FB-BE8FE1317030}"/>
              </a:ext>
            </a:extLst>
          </p:cNvPr>
          <p:cNvSpPr>
            <a:spLocks noGrp="1"/>
          </p:cNvSpPr>
          <p:nvPr>
            <p:ph type="ftr" sz="quarter" idx="3"/>
          </p:nvPr>
        </p:nvSpPr>
        <p:spPr>
          <a:xfrm>
            <a:off x="999200" y="6427561"/>
            <a:ext cx="4099032" cy="252000"/>
          </a:xfrm>
          <a:prstGeom prst="rect">
            <a:avLst/>
          </a:prstGeom>
        </p:spPr>
        <p:txBody>
          <a:bodyPr vert="horz" lIns="0" tIns="0" rIns="0" bIns="0" rtlCol="0" anchor="ctr"/>
          <a:lstStyle>
            <a:lvl1pPr algn="l">
              <a:defRPr sz="1000">
                <a:solidFill>
                  <a:srgbClr val="000000"/>
                </a:solidFill>
              </a:defRPr>
            </a:lvl1pPr>
          </a:lstStyle>
          <a:p>
            <a:r>
              <a:rPr lang="nl-BE"/>
              <a:t>Welkom bij De Watergroep</a:t>
            </a:r>
          </a:p>
        </p:txBody>
      </p:sp>
      <p:sp>
        <p:nvSpPr>
          <p:cNvPr id="15" name="Slide Number Placeholder 5">
            <a:extLst>
              <a:ext uri="{FF2B5EF4-FFF2-40B4-BE49-F238E27FC236}">
                <a16:creationId xmlns:a16="http://schemas.microsoft.com/office/drawing/2014/main" id="{AD999710-B3A8-D631-4C18-123CBDB546BF}"/>
              </a:ext>
            </a:extLst>
          </p:cNvPr>
          <p:cNvSpPr>
            <a:spLocks noGrp="1"/>
          </p:cNvSpPr>
          <p:nvPr>
            <p:ph type="sldNum" sz="quarter" idx="4"/>
          </p:nvPr>
        </p:nvSpPr>
        <p:spPr>
          <a:xfrm>
            <a:off x="711200" y="6427561"/>
            <a:ext cx="288000" cy="252000"/>
          </a:xfrm>
          <a:prstGeom prst="rect">
            <a:avLst/>
          </a:prstGeom>
        </p:spPr>
        <p:txBody>
          <a:bodyPr vert="horz" lIns="0" tIns="0" rIns="0" bIns="0" rtlCol="0" anchor="ctr" anchorCtr="0"/>
          <a:lstStyle>
            <a:lvl1pPr algn="l">
              <a:defRPr sz="1000">
                <a:solidFill>
                  <a:srgbClr val="000000"/>
                </a:solidFill>
              </a:defRPr>
            </a:lvl1pPr>
          </a:lstStyle>
          <a:p>
            <a:fld id="{3CBD6B4A-CEB5-EF4C-8D18-AE66FC5E5402}" type="slidenum">
              <a:rPr lang="nl-BE" smtClean="0"/>
              <a:pPr/>
              <a:t>‹nr.›</a:t>
            </a:fld>
            <a:endParaRPr lang="nl-BE"/>
          </a:p>
        </p:txBody>
      </p:sp>
    </p:spTree>
    <p:extLst>
      <p:ext uri="{BB962C8B-B14F-4D97-AF65-F5344CB8AC3E}">
        <p14:creationId xmlns:p14="http://schemas.microsoft.com/office/powerpoint/2010/main" val="1357002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632502"/>
            <a:ext cx="10769600" cy="692497"/>
          </a:xfrm>
        </p:spPr>
        <p:txBody>
          <a:bodyPr>
            <a:noAutofit/>
          </a:bodyPr>
          <a:lstStyle>
            <a:lvl1pPr>
              <a:defRPr>
                <a:solidFill>
                  <a:schemeClr val="bg1"/>
                </a:solidFill>
              </a:defRPr>
            </a:lvl1pPr>
          </a:lstStyle>
          <a:p>
            <a:r>
              <a:rPr lang="nl-BE"/>
              <a:t>Klik om de stijl van de hoofdtitel te bewerken</a:t>
            </a:r>
          </a:p>
        </p:txBody>
      </p:sp>
      <p:sp>
        <p:nvSpPr>
          <p:cNvPr id="16" name="Text Placeholder 15">
            <a:extLst>
              <a:ext uri="{FF2B5EF4-FFF2-40B4-BE49-F238E27FC236}">
                <a16:creationId xmlns:a16="http://schemas.microsoft.com/office/drawing/2014/main" id="{FC658694-50E4-3827-789D-30BE7E82EF21}"/>
              </a:ext>
            </a:extLst>
          </p:cNvPr>
          <p:cNvSpPr>
            <a:spLocks noGrp="1"/>
          </p:cNvSpPr>
          <p:nvPr>
            <p:ph type="body" sz="quarter" idx="10" hasCustomPrompt="1"/>
          </p:nvPr>
        </p:nvSpPr>
        <p:spPr>
          <a:xfrm>
            <a:off x="2885441" y="2042160"/>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9" name="Text Placeholder 15">
            <a:extLst>
              <a:ext uri="{FF2B5EF4-FFF2-40B4-BE49-F238E27FC236}">
                <a16:creationId xmlns:a16="http://schemas.microsoft.com/office/drawing/2014/main" id="{42754EC7-AD63-F568-E0A9-76D679CE6997}"/>
              </a:ext>
            </a:extLst>
          </p:cNvPr>
          <p:cNvSpPr>
            <a:spLocks noGrp="1"/>
          </p:cNvSpPr>
          <p:nvPr>
            <p:ph type="body" sz="quarter" idx="12" hasCustomPrompt="1"/>
          </p:nvPr>
        </p:nvSpPr>
        <p:spPr>
          <a:xfrm>
            <a:off x="2885441" y="2398641"/>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De Watergroep</a:t>
            </a:r>
          </a:p>
        </p:txBody>
      </p:sp>
      <p:sp>
        <p:nvSpPr>
          <p:cNvPr id="10" name="Text Placeholder 15">
            <a:extLst>
              <a:ext uri="{FF2B5EF4-FFF2-40B4-BE49-F238E27FC236}">
                <a16:creationId xmlns:a16="http://schemas.microsoft.com/office/drawing/2014/main" id="{E1273831-AF74-E37C-EBC7-6D155B513CF1}"/>
              </a:ext>
            </a:extLst>
          </p:cNvPr>
          <p:cNvSpPr>
            <a:spLocks noGrp="1"/>
          </p:cNvSpPr>
          <p:nvPr>
            <p:ph type="body" sz="quarter" idx="13" hasCustomPrompt="1"/>
          </p:nvPr>
        </p:nvSpPr>
        <p:spPr>
          <a:xfrm>
            <a:off x="2885441" y="2620162"/>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15" name="Text Placeholder 15">
            <a:extLst>
              <a:ext uri="{FF2B5EF4-FFF2-40B4-BE49-F238E27FC236}">
                <a16:creationId xmlns:a16="http://schemas.microsoft.com/office/drawing/2014/main" id="{9972E72C-7BD7-95B6-757F-18CE04D63208}"/>
              </a:ext>
            </a:extLst>
          </p:cNvPr>
          <p:cNvSpPr>
            <a:spLocks noGrp="1"/>
          </p:cNvSpPr>
          <p:nvPr>
            <p:ph type="body" sz="quarter" idx="17" hasCustomPrompt="1"/>
          </p:nvPr>
        </p:nvSpPr>
        <p:spPr>
          <a:xfrm>
            <a:off x="7789893" y="2042160"/>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18" name="Text Placeholder 15">
            <a:extLst>
              <a:ext uri="{FF2B5EF4-FFF2-40B4-BE49-F238E27FC236}">
                <a16:creationId xmlns:a16="http://schemas.microsoft.com/office/drawing/2014/main" id="{0FDB8A3F-CCEC-0878-0D2A-49723244089F}"/>
              </a:ext>
            </a:extLst>
          </p:cNvPr>
          <p:cNvSpPr>
            <a:spLocks noGrp="1"/>
          </p:cNvSpPr>
          <p:nvPr>
            <p:ph type="body" sz="quarter" idx="18" hasCustomPrompt="1"/>
          </p:nvPr>
        </p:nvSpPr>
        <p:spPr>
          <a:xfrm>
            <a:off x="7789893" y="2398641"/>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De Watergroep</a:t>
            </a:r>
          </a:p>
        </p:txBody>
      </p:sp>
      <p:sp>
        <p:nvSpPr>
          <p:cNvPr id="19" name="Text Placeholder 15">
            <a:extLst>
              <a:ext uri="{FF2B5EF4-FFF2-40B4-BE49-F238E27FC236}">
                <a16:creationId xmlns:a16="http://schemas.microsoft.com/office/drawing/2014/main" id="{A6FA42B7-D297-98EF-38E1-3D37D6A8DF45}"/>
              </a:ext>
            </a:extLst>
          </p:cNvPr>
          <p:cNvSpPr>
            <a:spLocks noGrp="1"/>
          </p:cNvSpPr>
          <p:nvPr>
            <p:ph type="body" sz="quarter" idx="19" hasCustomPrompt="1"/>
          </p:nvPr>
        </p:nvSpPr>
        <p:spPr>
          <a:xfrm>
            <a:off x="7789893" y="2620162"/>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21" name="Text Placeholder 15">
            <a:extLst>
              <a:ext uri="{FF2B5EF4-FFF2-40B4-BE49-F238E27FC236}">
                <a16:creationId xmlns:a16="http://schemas.microsoft.com/office/drawing/2014/main" id="{6A3FEBBF-FAB3-DD32-8EDD-DA9B33B58FEA}"/>
              </a:ext>
            </a:extLst>
          </p:cNvPr>
          <p:cNvSpPr>
            <a:spLocks noGrp="1"/>
          </p:cNvSpPr>
          <p:nvPr>
            <p:ph type="body" sz="quarter" idx="21" hasCustomPrompt="1"/>
          </p:nvPr>
        </p:nvSpPr>
        <p:spPr>
          <a:xfrm>
            <a:off x="2885441" y="3213556"/>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22" name="Text Placeholder 15">
            <a:extLst>
              <a:ext uri="{FF2B5EF4-FFF2-40B4-BE49-F238E27FC236}">
                <a16:creationId xmlns:a16="http://schemas.microsoft.com/office/drawing/2014/main" id="{B8BFB74F-A256-B5EF-4E35-9CF0FA61702B}"/>
              </a:ext>
            </a:extLst>
          </p:cNvPr>
          <p:cNvSpPr>
            <a:spLocks noGrp="1"/>
          </p:cNvSpPr>
          <p:nvPr>
            <p:ph type="body" sz="quarter" idx="22" hasCustomPrompt="1"/>
          </p:nvPr>
        </p:nvSpPr>
        <p:spPr>
          <a:xfrm>
            <a:off x="2885441" y="3570037"/>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Missie en ambities</a:t>
            </a:r>
          </a:p>
        </p:txBody>
      </p:sp>
      <p:sp>
        <p:nvSpPr>
          <p:cNvPr id="23" name="Text Placeholder 15">
            <a:extLst>
              <a:ext uri="{FF2B5EF4-FFF2-40B4-BE49-F238E27FC236}">
                <a16:creationId xmlns:a16="http://schemas.microsoft.com/office/drawing/2014/main" id="{65A4188A-73EA-55AE-59A1-4D6DC0A218A2}"/>
              </a:ext>
            </a:extLst>
          </p:cNvPr>
          <p:cNvSpPr>
            <a:spLocks noGrp="1"/>
          </p:cNvSpPr>
          <p:nvPr>
            <p:ph type="body" sz="quarter" idx="23" hasCustomPrompt="1"/>
          </p:nvPr>
        </p:nvSpPr>
        <p:spPr>
          <a:xfrm>
            <a:off x="2885441" y="3791558"/>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25" name="Text Placeholder 15">
            <a:extLst>
              <a:ext uri="{FF2B5EF4-FFF2-40B4-BE49-F238E27FC236}">
                <a16:creationId xmlns:a16="http://schemas.microsoft.com/office/drawing/2014/main" id="{E6A0C99D-8CC9-A883-71CD-97D81CC819F5}"/>
              </a:ext>
            </a:extLst>
          </p:cNvPr>
          <p:cNvSpPr>
            <a:spLocks noGrp="1"/>
          </p:cNvSpPr>
          <p:nvPr>
            <p:ph type="body" sz="quarter" idx="25" hasCustomPrompt="1"/>
          </p:nvPr>
        </p:nvSpPr>
        <p:spPr>
          <a:xfrm>
            <a:off x="7789893" y="3213556"/>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26" name="Text Placeholder 15">
            <a:extLst>
              <a:ext uri="{FF2B5EF4-FFF2-40B4-BE49-F238E27FC236}">
                <a16:creationId xmlns:a16="http://schemas.microsoft.com/office/drawing/2014/main" id="{E7F35B2C-DB47-919A-5C18-BBBE68B86D00}"/>
              </a:ext>
            </a:extLst>
          </p:cNvPr>
          <p:cNvSpPr>
            <a:spLocks noGrp="1"/>
          </p:cNvSpPr>
          <p:nvPr>
            <p:ph type="body" sz="quarter" idx="26" hasCustomPrompt="1"/>
          </p:nvPr>
        </p:nvSpPr>
        <p:spPr>
          <a:xfrm>
            <a:off x="7789893" y="3570037"/>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Missie en ambities</a:t>
            </a:r>
          </a:p>
        </p:txBody>
      </p:sp>
      <p:sp>
        <p:nvSpPr>
          <p:cNvPr id="27" name="Text Placeholder 15">
            <a:extLst>
              <a:ext uri="{FF2B5EF4-FFF2-40B4-BE49-F238E27FC236}">
                <a16:creationId xmlns:a16="http://schemas.microsoft.com/office/drawing/2014/main" id="{41E55C74-0D3B-5586-9827-3DD9A7EE743B}"/>
              </a:ext>
            </a:extLst>
          </p:cNvPr>
          <p:cNvSpPr>
            <a:spLocks noGrp="1"/>
          </p:cNvSpPr>
          <p:nvPr>
            <p:ph type="body" sz="quarter" idx="27" hasCustomPrompt="1"/>
          </p:nvPr>
        </p:nvSpPr>
        <p:spPr>
          <a:xfrm>
            <a:off x="7789893" y="3791558"/>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29" name="Text Placeholder 15">
            <a:extLst>
              <a:ext uri="{FF2B5EF4-FFF2-40B4-BE49-F238E27FC236}">
                <a16:creationId xmlns:a16="http://schemas.microsoft.com/office/drawing/2014/main" id="{1C3355C3-8C2E-7167-1100-23599B214E5F}"/>
              </a:ext>
            </a:extLst>
          </p:cNvPr>
          <p:cNvSpPr>
            <a:spLocks noGrp="1"/>
          </p:cNvSpPr>
          <p:nvPr>
            <p:ph type="body" sz="quarter" idx="29" hasCustomPrompt="1"/>
          </p:nvPr>
        </p:nvSpPr>
        <p:spPr>
          <a:xfrm>
            <a:off x="2885441" y="4385407"/>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30" name="Text Placeholder 15">
            <a:extLst>
              <a:ext uri="{FF2B5EF4-FFF2-40B4-BE49-F238E27FC236}">
                <a16:creationId xmlns:a16="http://schemas.microsoft.com/office/drawing/2014/main" id="{695BBEE2-E418-3590-9978-987D1565599D}"/>
              </a:ext>
            </a:extLst>
          </p:cNvPr>
          <p:cNvSpPr>
            <a:spLocks noGrp="1"/>
          </p:cNvSpPr>
          <p:nvPr>
            <p:ph type="body" sz="quarter" idx="30" hasCustomPrompt="1"/>
          </p:nvPr>
        </p:nvSpPr>
        <p:spPr>
          <a:xfrm>
            <a:off x="2885441" y="4741888"/>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Waterproductie</a:t>
            </a:r>
          </a:p>
        </p:txBody>
      </p:sp>
      <p:sp>
        <p:nvSpPr>
          <p:cNvPr id="31" name="Text Placeholder 15">
            <a:extLst>
              <a:ext uri="{FF2B5EF4-FFF2-40B4-BE49-F238E27FC236}">
                <a16:creationId xmlns:a16="http://schemas.microsoft.com/office/drawing/2014/main" id="{FEAD75D4-CDF5-B7DE-5FBC-3FBD9B984D16}"/>
              </a:ext>
            </a:extLst>
          </p:cNvPr>
          <p:cNvSpPr>
            <a:spLocks noGrp="1"/>
          </p:cNvSpPr>
          <p:nvPr>
            <p:ph type="body" sz="quarter" idx="31" hasCustomPrompt="1"/>
          </p:nvPr>
        </p:nvSpPr>
        <p:spPr>
          <a:xfrm>
            <a:off x="2885441" y="4963409"/>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33" name="Text Placeholder 15">
            <a:extLst>
              <a:ext uri="{FF2B5EF4-FFF2-40B4-BE49-F238E27FC236}">
                <a16:creationId xmlns:a16="http://schemas.microsoft.com/office/drawing/2014/main" id="{1DD58076-6E32-A721-E61C-DC3F46FBA838}"/>
              </a:ext>
            </a:extLst>
          </p:cNvPr>
          <p:cNvSpPr>
            <a:spLocks noGrp="1"/>
          </p:cNvSpPr>
          <p:nvPr>
            <p:ph type="body" sz="quarter" idx="33" hasCustomPrompt="1"/>
          </p:nvPr>
        </p:nvSpPr>
        <p:spPr>
          <a:xfrm>
            <a:off x="7789893" y="4385407"/>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34" name="Text Placeholder 15">
            <a:extLst>
              <a:ext uri="{FF2B5EF4-FFF2-40B4-BE49-F238E27FC236}">
                <a16:creationId xmlns:a16="http://schemas.microsoft.com/office/drawing/2014/main" id="{57E43ED7-D970-A725-A284-A9444D8765BE}"/>
              </a:ext>
            </a:extLst>
          </p:cNvPr>
          <p:cNvSpPr>
            <a:spLocks noGrp="1"/>
          </p:cNvSpPr>
          <p:nvPr>
            <p:ph type="body" sz="quarter" idx="34" hasCustomPrompt="1"/>
          </p:nvPr>
        </p:nvSpPr>
        <p:spPr>
          <a:xfrm>
            <a:off x="7789893" y="4741888"/>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Waterproductie</a:t>
            </a:r>
          </a:p>
        </p:txBody>
      </p:sp>
      <p:sp>
        <p:nvSpPr>
          <p:cNvPr id="35" name="Text Placeholder 15">
            <a:extLst>
              <a:ext uri="{FF2B5EF4-FFF2-40B4-BE49-F238E27FC236}">
                <a16:creationId xmlns:a16="http://schemas.microsoft.com/office/drawing/2014/main" id="{9DFE3F1B-9488-5CA5-FB67-63F5E5538582}"/>
              </a:ext>
            </a:extLst>
          </p:cNvPr>
          <p:cNvSpPr>
            <a:spLocks noGrp="1"/>
          </p:cNvSpPr>
          <p:nvPr>
            <p:ph type="body" sz="quarter" idx="35" hasCustomPrompt="1"/>
          </p:nvPr>
        </p:nvSpPr>
        <p:spPr>
          <a:xfrm>
            <a:off x="7789893" y="4963409"/>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8" name="Tijdelijke aanduiding voor afbeelding 3">
            <a:extLst>
              <a:ext uri="{FF2B5EF4-FFF2-40B4-BE49-F238E27FC236}">
                <a16:creationId xmlns:a16="http://schemas.microsoft.com/office/drawing/2014/main" id="{3C31B147-36D3-D9BF-3EBC-BC9BB8856ECE}"/>
              </a:ext>
            </a:extLst>
          </p:cNvPr>
          <p:cNvSpPr>
            <a:spLocks noGrp="1" noChangeAspect="1"/>
          </p:cNvSpPr>
          <p:nvPr>
            <p:ph type="pic" sz="quarter" idx="14" hasCustomPrompt="1"/>
          </p:nvPr>
        </p:nvSpPr>
        <p:spPr>
          <a:xfrm>
            <a:off x="1670306" y="2058873"/>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11" name="Tijdelijke aanduiding voor afbeelding 3">
            <a:extLst>
              <a:ext uri="{FF2B5EF4-FFF2-40B4-BE49-F238E27FC236}">
                <a16:creationId xmlns:a16="http://schemas.microsoft.com/office/drawing/2014/main" id="{6B22FB1E-4624-DFDB-BB14-CD4094A12287}"/>
              </a:ext>
            </a:extLst>
          </p:cNvPr>
          <p:cNvSpPr>
            <a:spLocks noGrp="1" noChangeAspect="1"/>
          </p:cNvSpPr>
          <p:nvPr>
            <p:ph type="pic" sz="quarter" idx="36" hasCustomPrompt="1"/>
          </p:nvPr>
        </p:nvSpPr>
        <p:spPr>
          <a:xfrm>
            <a:off x="6576348" y="2058873"/>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12" name="Tijdelijke aanduiding voor afbeelding 3">
            <a:extLst>
              <a:ext uri="{FF2B5EF4-FFF2-40B4-BE49-F238E27FC236}">
                <a16:creationId xmlns:a16="http://schemas.microsoft.com/office/drawing/2014/main" id="{EAA4B352-28D2-5779-21DD-AB379D040E37}"/>
              </a:ext>
            </a:extLst>
          </p:cNvPr>
          <p:cNvSpPr>
            <a:spLocks noGrp="1" noChangeAspect="1"/>
          </p:cNvSpPr>
          <p:nvPr>
            <p:ph type="pic" sz="quarter" idx="37" hasCustomPrompt="1"/>
          </p:nvPr>
        </p:nvSpPr>
        <p:spPr>
          <a:xfrm>
            <a:off x="1670306" y="3230642"/>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17" name="Tijdelijke aanduiding voor afbeelding 3">
            <a:extLst>
              <a:ext uri="{FF2B5EF4-FFF2-40B4-BE49-F238E27FC236}">
                <a16:creationId xmlns:a16="http://schemas.microsoft.com/office/drawing/2014/main" id="{F2680C24-58B4-829E-541B-BAB7260F650C}"/>
              </a:ext>
            </a:extLst>
          </p:cNvPr>
          <p:cNvSpPr>
            <a:spLocks noGrp="1" noChangeAspect="1"/>
          </p:cNvSpPr>
          <p:nvPr>
            <p:ph type="pic" sz="quarter" idx="38" hasCustomPrompt="1"/>
          </p:nvPr>
        </p:nvSpPr>
        <p:spPr>
          <a:xfrm>
            <a:off x="6576348" y="3230642"/>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37" name="Tijdelijke aanduiding voor afbeelding 3">
            <a:extLst>
              <a:ext uri="{FF2B5EF4-FFF2-40B4-BE49-F238E27FC236}">
                <a16:creationId xmlns:a16="http://schemas.microsoft.com/office/drawing/2014/main" id="{DD8A911B-2104-592D-2A7F-E5BC2E850B07}"/>
              </a:ext>
            </a:extLst>
          </p:cNvPr>
          <p:cNvSpPr>
            <a:spLocks noGrp="1" noChangeAspect="1"/>
          </p:cNvSpPr>
          <p:nvPr>
            <p:ph type="pic" sz="quarter" idx="39" hasCustomPrompt="1"/>
          </p:nvPr>
        </p:nvSpPr>
        <p:spPr>
          <a:xfrm>
            <a:off x="1670306" y="4403495"/>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38" name="Tijdelijke aanduiding voor afbeelding 3">
            <a:extLst>
              <a:ext uri="{FF2B5EF4-FFF2-40B4-BE49-F238E27FC236}">
                <a16:creationId xmlns:a16="http://schemas.microsoft.com/office/drawing/2014/main" id="{631BBA47-8236-C168-5CB9-7067BCD94B9F}"/>
              </a:ext>
            </a:extLst>
          </p:cNvPr>
          <p:cNvSpPr>
            <a:spLocks noGrp="1" noChangeAspect="1"/>
          </p:cNvSpPr>
          <p:nvPr>
            <p:ph type="pic" sz="quarter" idx="40" hasCustomPrompt="1"/>
          </p:nvPr>
        </p:nvSpPr>
        <p:spPr>
          <a:xfrm>
            <a:off x="6576348" y="4403495"/>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grpSp>
        <p:nvGrpSpPr>
          <p:cNvPr id="28" name="Group 22">
            <a:extLst>
              <a:ext uri="{FF2B5EF4-FFF2-40B4-BE49-F238E27FC236}">
                <a16:creationId xmlns:a16="http://schemas.microsoft.com/office/drawing/2014/main" id="{846CDBBE-2ECA-E6F9-713D-5CB832C9F831}"/>
              </a:ext>
            </a:extLst>
          </p:cNvPr>
          <p:cNvGrpSpPr/>
          <p:nvPr userDrawn="1"/>
        </p:nvGrpSpPr>
        <p:grpSpPr>
          <a:xfrm>
            <a:off x="1" y="4866795"/>
            <a:ext cx="9973734" cy="1991205"/>
            <a:chOff x="1" y="4866795"/>
            <a:chExt cx="9973734" cy="1991205"/>
          </a:xfrm>
          <a:solidFill>
            <a:srgbClr val="A1DBFF">
              <a:alpha val="10000"/>
            </a:srgbClr>
          </a:solidFill>
        </p:grpSpPr>
        <p:sp>
          <p:nvSpPr>
            <p:cNvPr id="32" name="Freeform: Shape 19">
              <a:extLst>
                <a:ext uri="{FF2B5EF4-FFF2-40B4-BE49-F238E27FC236}">
                  <a16:creationId xmlns:a16="http://schemas.microsoft.com/office/drawing/2014/main" id="{C4B0F16E-C76D-0CDE-030D-ABA8C02D306E}"/>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36" name="Freeform: Shape 21">
              <a:extLst>
                <a:ext uri="{FF2B5EF4-FFF2-40B4-BE49-F238E27FC236}">
                  <a16:creationId xmlns:a16="http://schemas.microsoft.com/office/drawing/2014/main" id="{C1F8DC82-B803-FA5D-C912-1D8D70967A8C}"/>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3" name="Graphic 2">
            <a:extLst>
              <a:ext uri="{FF2B5EF4-FFF2-40B4-BE49-F238E27FC236}">
                <a16:creationId xmlns:a16="http://schemas.microsoft.com/office/drawing/2014/main" id="{1AB3DB97-BF01-FA04-CD20-15FB5BFAAD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20"/>
            <a:ext cx="1331970" cy="1266995"/>
          </a:xfrm>
          <a:prstGeom prst="rect">
            <a:avLst/>
          </a:prstGeom>
        </p:spPr>
      </p:pic>
    </p:spTree>
    <p:extLst>
      <p:ext uri="{BB962C8B-B14F-4D97-AF65-F5344CB8AC3E}">
        <p14:creationId xmlns:p14="http://schemas.microsoft.com/office/powerpoint/2010/main" val="2017099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632502"/>
            <a:ext cx="10769600" cy="692497"/>
          </a:xfrm>
        </p:spPr>
        <p:txBody>
          <a:bodyPr>
            <a:noAutofit/>
          </a:bodyPr>
          <a:lstStyle>
            <a:lvl1pPr>
              <a:defRPr>
                <a:solidFill>
                  <a:schemeClr val="bg1"/>
                </a:solidFill>
              </a:defRPr>
            </a:lvl1pPr>
          </a:lstStyle>
          <a:p>
            <a:r>
              <a:rPr lang="nl-BE"/>
              <a:t>Klik om de stijl van de hoofdtitel te bewerken</a:t>
            </a:r>
          </a:p>
        </p:txBody>
      </p:sp>
      <p:sp>
        <p:nvSpPr>
          <p:cNvPr id="16" name="Text Placeholder 15">
            <a:extLst>
              <a:ext uri="{FF2B5EF4-FFF2-40B4-BE49-F238E27FC236}">
                <a16:creationId xmlns:a16="http://schemas.microsoft.com/office/drawing/2014/main" id="{FC658694-50E4-3827-789D-30BE7E82EF21}"/>
              </a:ext>
            </a:extLst>
          </p:cNvPr>
          <p:cNvSpPr>
            <a:spLocks noGrp="1"/>
          </p:cNvSpPr>
          <p:nvPr>
            <p:ph type="body" sz="quarter" idx="10" hasCustomPrompt="1"/>
          </p:nvPr>
        </p:nvSpPr>
        <p:spPr>
          <a:xfrm>
            <a:off x="2885441" y="2042160"/>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9" name="Text Placeholder 15">
            <a:extLst>
              <a:ext uri="{FF2B5EF4-FFF2-40B4-BE49-F238E27FC236}">
                <a16:creationId xmlns:a16="http://schemas.microsoft.com/office/drawing/2014/main" id="{42754EC7-AD63-F568-E0A9-76D679CE6997}"/>
              </a:ext>
            </a:extLst>
          </p:cNvPr>
          <p:cNvSpPr>
            <a:spLocks noGrp="1"/>
          </p:cNvSpPr>
          <p:nvPr>
            <p:ph type="body" sz="quarter" idx="12" hasCustomPrompt="1"/>
          </p:nvPr>
        </p:nvSpPr>
        <p:spPr>
          <a:xfrm>
            <a:off x="2885441" y="2398641"/>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De Watergroep</a:t>
            </a:r>
          </a:p>
        </p:txBody>
      </p:sp>
      <p:sp>
        <p:nvSpPr>
          <p:cNvPr id="10" name="Text Placeholder 15">
            <a:extLst>
              <a:ext uri="{FF2B5EF4-FFF2-40B4-BE49-F238E27FC236}">
                <a16:creationId xmlns:a16="http://schemas.microsoft.com/office/drawing/2014/main" id="{E1273831-AF74-E37C-EBC7-6D155B513CF1}"/>
              </a:ext>
            </a:extLst>
          </p:cNvPr>
          <p:cNvSpPr>
            <a:spLocks noGrp="1"/>
          </p:cNvSpPr>
          <p:nvPr>
            <p:ph type="body" sz="quarter" idx="13" hasCustomPrompt="1"/>
          </p:nvPr>
        </p:nvSpPr>
        <p:spPr>
          <a:xfrm>
            <a:off x="2885441" y="2620162"/>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15" name="Text Placeholder 15">
            <a:extLst>
              <a:ext uri="{FF2B5EF4-FFF2-40B4-BE49-F238E27FC236}">
                <a16:creationId xmlns:a16="http://schemas.microsoft.com/office/drawing/2014/main" id="{9972E72C-7BD7-95B6-757F-18CE04D63208}"/>
              </a:ext>
            </a:extLst>
          </p:cNvPr>
          <p:cNvSpPr>
            <a:spLocks noGrp="1"/>
          </p:cNvSpPr>
          <p:nvPr>
            <p:ph type="body" sz="quarter" idx="17" hasCustomPrompt="1"/>
          </p:nvPr>
        </p:nvSpPr>
        <p:spPr>
          <a:xfrm>
            <a:off x="7789893" y="2042160"/>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18" name="Text Placeholder 15">
            <a:extLst>
              <a:ext uri="{FF2B5EF4-FFF2-40B4-BE49-F238E27FC236}">
                <a16:creationId xmlns:a16="http://schemas.microsoft.com/office/drawing/2014/main" id="{0FDB8A3F-CCEC-0878-0D2A-49723244089F}"/>
              </a:ext>
            </a:extLst>
          </p:cNvPr>
          <p:cNvSpPr>
            <a:spLocks noGrp="1"/>
          </p:cNvSpPr>
          <p:nvPr>
            <p:ph type="body" sz="quarter" idx="18" hasCustomPrompt="1"/>
          </p:nvPr>
        </p:nvSpPr>
        <p:spPr>
          <a:xfrm>
            <a:off x="7789893" y="2398641"/>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De Watergroep</a:t>
            </a:r>
          </a:p>
        </p:txBody>
      </p:sp>
      <p:sp>
        <p:nvSpPr>
          <p:cNvPr id="19" name="Text Placeholder 15">
            <a:extLst>
              <a:ext uri="{FF2B5EF4-FFF2-40B4-BE49-F238E27FC236}">
                <a16:creationId xmlns:a16="http://schemas.microsoft.com/office/drawing/2014/main" id="{A6FA42B7-D297-98EF-38E1-3D37D6A8DF45}"/>
              </a:ext>
            </a:extLst>
          </p:cNvPr>
          <p:cNvSpPr>
            <a:spLocks noGrp="1"/>
          </p:cNvSpPr>
          <p:nvPr>
            <p:ph type="body" sz="quarter" idx="19" hasCustomPrompt="1"/>
          </p:nvPr>
        </p:nvSpPr>
        <p:spPr>
          <a:xfrm>
            <a:off x="7789893" y="2620162"/>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21" name="Text Placeholder 15">
            <a:extLst>
              <a:ext uri="{FF2B5EF4-FFF2-40B4-BE49-F238E27FC236}">
                <a16:creationId xmlns:a16="http://schemas.microsoft.com/office/drawing/2014/main" id="{6A3FEBBF-FAB3-DD32-8EDD-DA9B33B58FEA}"/>
              </a:ext>
            </a:extLst>
          </p:cNvPr>
          <p:cNvSpPr>
            <a:spLocks noGrp="1"/>
          </p:cNvSpPr>
          <p:nvPr>
            <p:ph type="body" sz="quarter" idx="21" hasCustomPrompt="1"/>
          </p:nvPr>
        </p:nvSpPr>
        <p:spPr>
          <a:xfrm>
            <a:off x="2885441" y="3213556"/>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22" name="Text Placeholder 15">
            <a:extLst>
              <a:ext uri="{FF2B5EF4-FFF2-40B4-BE49-F238E27FC236}">
                <a16:creationId xmlns:a16="http://schemas.microsoft.com/office/drawing/2014/main" id="{B8BFB74F-A256-B5EF-4E35-9CF0FA61702B}"/>
              </a:ext>
            </a:extLst>
          </p:cNvPr>
          <p:cNvSpPr>
            <a:spLocks noGrp="1"/>
          </p:cNvSpPr>
          <p:nvPr>
            <p:ph type="body" sz="quarter" idx="22" hasCustomPrompt="1"/>
          </p:nvPr>
        </p:nvSpPr>
        <p:spPr>
          <a:xfrm>
            <a:off x="2885441" y="3570037"/>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Missie en ambities</a:t>
            </a:r>
          </a:p>
        </p:txBody>
      </p:sp>
      <p:sp>
        <p:nvSpPr>
          <p:cNvPr id="23" name="Text Placeholder 15">
            <a:extLst>
              <a:ext uri="{FF2B5EF4-FFF2-40B4-BE49-F238E27FC236}">
                <a16:creationId xmlns:a16="http://schemas.microsoft.com/office/drawing/2014/main" id="{65A4188A-73EA-55AE-59A1-4D6DC0A218A2}"/>
              </a:ext>
            </a:extLst>
          </p:cNvPr>
          <p:cNvSpPr>
            <a:spLocks noGrp="1"/>
          </p:cNvSpPr>
          <p:nvPr>
            <p:ph type="body" sz="quarter" idx="23" hasCustomPrompt="1"/>
          </p:nvPr>
        </p:nvSpPr>
        <p:spPr>
          <a:xfrm>
            <a:off x="2885441" y="3791558"/>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25" name="Text Placeholder 15">
            <a:extLst>
              <a:ext uri="{FF2B5EF4-FFF2-40B4-BE49-F238E27FC236}">
                <a16:creationId xmlns:a16="http://schemas.microsoft.com/office/drawing/2014/main" id="{E6A0C99D-8CC9-A883-71CD-97D81CC819F5}"/>
              </a:ext>
            </a:extLst>
          </p:cNvPr>
          <p:cNvSpPr>
            <a:spLocks noGrp="1"/>
          </p:cNvSpPr>
          <p:nvPr>
            <p:ph type="body" sz="quarter" idx="25" hasCustomPrompt="1"/>
          </p:nvPr>
        </p:nvSpPr>
        <p:spPr>
          <a:xfrm>
            <a:off x="7789893" y="3213556"/>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26" name="Text Placeholder 15">
            <a:extLst>
              <a:ext uri="{FF2B5EF4-FFF2-40B4-BE49-F238E27FC236}">
                <a16:creationId xmlns:a16="http://schemas.microsoft.com/office/drawing/2014/main" id="{E7F35B2C-DB47-919A-5C18-BBBE68B86D00}"/>
              </a:ext>
            </a:extLst>
          </p:cNvPr>
          <p:cNvSpPr>
            <a:spLocks noGrp="1"/>
          </p:cNvSpPr>
          <p:nvPr>
            <p:ph type="body" sz="quarter" idx="26" hasCustomPrompt="1"/>
          </p:nvPr>
        </p:nvSpPr>
        <p:spPr>
          <a:xfrm>
            <a:off x="7789893" y="3570037"/>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Missie en ambities</a:t>
            </a:r>
          </a:p>
        </p:txBody>
      </p:sp>
      <p:sp>
        <p:nvSpPr>
          <p:cNvPr id="27" name="Text Placeholder 15">
            <a:extLst>
              <a:ext uri="{FF2B5EF4-FFF2-40B4-BE49-F238E27FC236}">
                <a16:creationId xmlns:a16="http://schemas.microsoft.com/office/drawing/2014/main" id="{41E55C74-0D3B-5586-9827-3DD9A7EE743B}"/>
              </a:ext>
            </a:extLst>
          </p:cNvPr>
          <p:cNvSpPr>
            <a:spLocks noGrp="1"/>
          </p:cNvSpPr>
          <p:nvPr>
            <p:ph type="body" sz="quarter" idx="27" hasCustomPrompt="1"/>
          </p:nvPr>
        </p:nvSpPr>
        <p:spPr>
          <a:xfrm>
            <a:off x="7789893" y="3791558"/>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29" name="Text Placeholder 15">
            <a:extLst>
              <a:ext uri="{FF2B5EF4-FFF2-40B4-BE49-F238E27FC236}">
                <a16:creationId xmlns:a16="http://schemas.microsoft.com/office/drawing/2014/main" id="{1C3355C3-8C2E-7167-1100-23599B214E5F}"/>
              </a:ext>
            </a:extLst>
          </p:cNvPr>
          <p:cNvSpPr>
            <a:spLocks noGrp="1"/>
          </p:cNvSpPr>
          <p:nvPr>
            <p:ph type="body" sz="quarter" idx="29" hasCustomPrompt="1"/>
          </p:nvPr>
        </p:nvSpPr>
        <p:spPr>
          <a:xfrm>
            <a:off x="2885441" y="4385407"/>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30" name="Text Placeholder 15">
            <a:extLst>
              <a:ext uri="{FF2B5EF4-FFF2-40B4-BE49-F238E27FC236}">
                <a16:creationId xmlns:a16="http://schemas.microsoft.com/office/drawing/2014/main" id="{695BBEE2-E418-3590-9978-987D1565599D}"/>
              </a:ext>
            </a:extLst>
          </p:cNvPr>
          <p:cNvSpPr>
            <a:spLocks noGrp="1"/>
          </p:cNvSpPr>
          <p:nvPr>
            <p:ph type="body" sz="quarter" idx="30" hasCustomPrompt="1"/>
          </p:nvPr>
        </p:nvSpPr>
        <p:spPr>
          <a:xfrm>
            <a:off x="2885441" y="4741888"/>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Waterproductie</a:t>
            </a:r>
          </a:p>
        </p:txBody>
      </p:sp>
      <p:sp>
        <p:nvSpPr>
          <p:cNvPr id="31" name="Text Placeholder 15">
            <a:extLst>
              <a:ext uri="{FF2B5EF4-FFF2-40B4-BE49-F238E27FC236}">
                <a16:creationId xmlns:a16="http://schemas.microsoft.com/office/drawing/2014/main" id="{FEAD75D4-CDF5-B7DE-5FBC-3FBD9B984D16}"/>
              </a:ext>
            </a:extLst>
          </p:cNvPr>
          <p:cNvSpPr>
            <a:spLocks noGrp="1"/>
          </p:cNvSpPr>
          <p:nvPr>
            <p:ph type="body" sz="quarter" idx="31" hasCustomPrompt="1"/>
          </p:nvPr>
        </p:nvSpPr>
        <p:spPr>
          <a:xfrm>
            <a:off x="2885441" y="4963409"/>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33" name="Text Placeholder 15">
            <a:extLst>
              <a:ext uri="{FF2B5EF4-FFF2-40B4-BE49-F238E27FC236}">
                <a16:creationId xmlns:a16="http://schemas.microsoft.com/office/drawing/2014/main" id="{1DD58076-6E32-A721-E61C-DC3F46FBA838}"/>
              </a:ext>
            </a:extLst>
          </p:cNvPr>
          <p:cNvSpPr>
            <a:spLocks noGrp="1"/>
          </p:cNvSpPr>
          <p:nvPr>
            <p:ph type="body" sz="quarter" idx="33" hasCustomPrompt="1"/>
          </p:nvPr>
        </p:nvSpPr>
        <p:spPr>
          <a:xfrm>
            <a:off x="7789893" y="4385407"/>
            <a:ext cx="3690907" cy="430887"/>
          </a:xfrm>
        </p:spPr>
        <p:txBody>
          <a:bodyPr wrap="square">
            <a:spAutoFit/>
          </a:bodyPr>
          <a:lstStyle>
            <a:lvl1pPr marL="0" indent="0">
              <a:buFont typeface="Arial" panose="020B0604020202020204" pitchFamily="34" charset="0"/>
              <a:buNone/>
              <a:defRPr sz="2750" b="1">
                <a:solidFill>
                  <a:schemeClr val="accent5"/>
                </a:solidFill>
              </a:defRPr>
            </a:lvl1pPr>
          </a:lstStyle>
          <a:p>
            <a:pPr lvl="0"/>
            <a:r>
              <a:rPr lang="nl-BE"/>
              <a:t>John Doe</a:t>
            </a:r>
          </a:p>
        </p:txBody>
      </p:sp>
      <p:sp>
        <p:nvSpPr>
          <p:cNvPr id="34" name="Text Placeholder 15">
            <a:extLst>
              <a:ext uri="{FF2B5EF4-FFF2-40B4-BE49-F238E27FC236}">
                <a16:creationId xmlns:a16="http://schemas.microsoft.com/office/drawing/2014/main" id="{57E43ED7-D970-A725-A284-A9444D8765BE}"/>
              </a:ext>
            </a:extLst>
          </p:cNvPr>
          <p:cNvSpPr>
            <a:spLocks noGrp="1"/>
          </p:cNvSpPr>
          <p:nvPr>
            <p:ph type="body" sz="quarter" idx="34" hasCustomPrompt="1"/>
          </p:nvPr>
        </p:nvSpPr>
        <p:spPr>
          <a:xfrm>
            <a:off x="7789893" y="4741888"/>
            <a:ext cx="3690907" cy="230832"/>
          </a:xfrm>
        </p:spPr>
        <p:txBody>
          <a:bodyPr wrap="square">
            <a:spAutoFit/>
          </a:bodyPr>
          <a:lstStyle>
            <a:lvl1pPr marL="0" indent="0">
              <a:buFont typeface="Arial" panose="020B0604020202020204" pitchFamily="34" charset="0"/>
              <a:buNone/>
              <a:defRPr sz="1500" b="1">
                <a:solidFill>
                  <a:schemeClr val="bg1"/>
                </a:solidFill>
              </a:defRPr>
            </a:lvl1pPr>
          </a:lstStyle>
          <a:p>
            <a:pPr lvl="0"/>
            <a:r>
              <a:rPr lang="nl-BE"/>
              <a:t>Waterproductie</a:t>
            </a:r>
          </a:p>
        </p:txBody>
      </p:sp>
      <p:sp>
        <p:nvSpPr>
          <p:cNvPr id="35" name="Text Placeholder 15">
            <a:extLst>
              <a:ext uri="{FF2B5EF4-FFF2-40B4-BE49-F238E27FC236}">
                <a16:creationId xmlns:a16="http://schemas.microsoft.com/office/drawing/2014/main" id="{9DFE3F1B-9488-5CA5-FB67-63F5E5538582}"/>
              </a:ext>
            </a:extLst>
          </p:cNvPr>
          <p:cNvSpPr>
            <a:spLocks noGrp="1"/>
          </p:cNvSpPr>
          <p:nvPr>
            <p:ph type="body" sz="quarter" idx="35" hasCustomPrompt="1"/>
          </p:nvPr>
        </p:nvSpPr>
        <p:spPr>
          <a:xfrm>
            <a:off x="7789893" y="4963409"/>
            <a:ext cx="3690907" cy="230832"/>
          </a:xfrm>
        </p:spPr>
        <p:txBody>
          <a:bodyPr wrap="square">
            <a:spAutoFit/>
          </a:bodyPr>
          <a:lstStyle>
            <a:lvl1pPr marL="0" indent="0">
              <a:buFont typeface="Arial" panose="020B0604020202020204" pitchFamily="34" charset="0"/>
              <a:buNone/>
              <a:defRPr sz="1500" b="0">
                <a:solidFill>
                  <a:schemeClr val="bg1"/>
                </a:solidFill>
                <a:latin typeface="Calibri Light" panose="020F0302020204030204" pitchFamily="34" charset="0"/>
                <a:cs typeface="Calibri Light" panose="020F0302020204030204" pitchFamily="34" charset="0"/>
              </a:defRPr>
            </a:lvl1pPr>
          </a:lstStyle>
          <a:p>
            <a:pPr lvl="0"/>
            <a:r>
              <a:rPr lang="nl-BE"/>
              <a:t>Slide x</a:t>
            </a:r>
          </a:p>
        </p:txBody>
      </p:sp>
      <p:sp>
        <p:nvSpPr>
          <p:cNvPr id="32" name="Tijdelijke aanduiding voor tekst 16">
            <a:extLst>
              <a:ext uri="{FF2B5EF4-FFF2-40B4-BE49-F238E27FC236}">
                <a16:creationId xmlns:a16="http://schemas.microsoft.com/office/drawing/2014/main" id="{04B6F885-D0CC-4E82-7ED0-7366DD28211F}"/>
              </a:ext>
            </a:extLst>
          </p:cNvPr>
          <p:cNvSpPr>
            <a:spLocks noGrp="1" noChangeAspect="1"/>
          </p:cNvSpPr>
          <p:nvPr>
            <p:ph type="body" sz="quarter" idx="16" hasCustomPrompt="1"/>
          </p:nvPr>
        </p:nvSpPr>
        <p:spPr>
          <a:xfrm>
            <a:off x="2522910" y="2135187"/>
            <a:ext cx="158400" cy="23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wrap="square">
            <a:noAutofit/>
          </a:bodyPr>
          <a:lstStyle>
            <a:lvl1pPr marL="0" indent="0">
              <a:buFont typeface="Arial" panose="020B0604020202020204" pitchFamily="34" charset="0"/>
              <a:buNone/>
              <a:defRPr/>
            </a:lvl1pPr>
            <a:lvl2pPr marL="361950" indent="0">
              <a:buFont typeface="Arial" panose="020B0604020202020204" pitchFamily="34" charset="0"/>
              <a:buNone/>
              <a:defRPr/>
            </a:lvl2pPr>
            <a:lvl3pPr marL="733425" indent="0">
              <a:buFont typeface="Arial" panose="020B0604020202020204" pitchFamily="34" charset="0"/>
              <a:buNone/>
              <a:defRPr/>
            </a:lvl3pPr>
            <a:lvl4pPr marL="990600" indent="0">
              <a:buFont typeface="Arial" panose="020B0604020202020204" pitchFamily="34" charset="0"/>
              <a:buNone/>
              <a:defRPr/>
            </a:lvl4pPr>
            <a:lvl5pPr marL="1257300" indent="0">
              <a:buFont typeface="Arial" panose="020B0604020202020204" pitchFamily="34" charset="0"/>
              <a:buNone/>
              <a:defRPr/>
            </a:lvl5pPr>
          </a:lstStyle>
          <a:p>
            <a:pPr lvl="0"/>
            <a:r>
              <a:rPr lang="nl-BE"/>
              <a:t> </a:t>
            </a:r>
          </a:p>
        </p:txBody>
      </p:sp>
      <p:sp>
        <p:nvSpPr>
          <p:cNvPr id="36" name="Tijdelijke aanduiding voor tekst 16">
            <a:extLst>
              <a:ext uri="{FF2B5EF4-FFF2-40B4-BE49-F238E27FC236}">
                <a16:creationId xmlns:a16="http://schemas.microsoft.com/office/drawing/2014/main" id="{ECD3B0AD-31F9-BD5F-7B84-DF6DEAFD2EE6}"/>
              </a:ext>
            </a:extLst>
          </p:cNvPr>
          <p:cNvSpPr>
            <a:spLocks noGrp="1" noChangeAspect="1"/>
          </p:cNvSpPr>
          <p:nvPr>
            <p:ph type="body" sz="quarter" idx="36" hasCustomPrompt="1"/>
          </p:nvPr>
        </p:nvSpPr>
        <p:spPr>
          <a:xfrm>
            <a:off x="2522910" y="3305539"/>
            <a:ext cx="158400" cy="23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wrap="square">
            <a:noAutofit/>
          </a:bodyPr>
          <a:lstStyle>
            <a:lvl1pPr marL="0" indent="0">
              <a:buFont typeface="Arial" panose="020B0604020202020204" pitchFamily="34" charset="0"/>
              <a:buNone/>
              <a:defRPr/>
            </a:lvl1pPr>
            <a:lvl2pPr marL="361950" indent="0">
              <a:buFont typeface="Arial" panose="020B0604020202020204" pitchFamily="34" charset="0"/>
              <a:buNone/>
              <a:defRPr/>
            </a:lvl2pPr>
            <a:lvl3pPr marL="733425" indent="0">
              <a:buFont typeface="Arial" panose="020B0604020202020204" pitchFamily="34" charset="0"/>
              <a:buNone/>
              <a:defRPr/>
            </a:lvl3pPr>
            <a:lvl4pPr marL="990600" indent="0">
              <a:buFont typeface="Arial" panose="020B0604020202020204" pitchFamily="34" charset="0"/>
              <a:buNone/>
              <a:defRPr/>
            </a:lvl4pPr>
            <a:lvl5pPr marL="1257300" indent="0">
              <a:buFont typeface="Arial" panose="020B0604020202020204" pitchFamily="34" charset="0"/>
              <a:buNone/>
              <a:defRPr/>
            </a:lvl5pPr>
          </a:lstStyle>
          <a:p>
            <a:pPr lvl="0"/>
            <a:r>
              <a:rPr lang="nl-BE"/>
              <a:t> </a:t>
            </a:r>
          </a:p>
        </p:txBody>
      </p:sp>
      <p:sp>
        <p:nvSpPr>
          <p:cNvPr id="39" name="Tijdelijke aanduiding voor tekst 16">
            <a:extLst>
              <a:ext uri="{FF2B5EF4-FFF2-40B4-BE49-F238E27FC236}">
                <a16:creationId xmlns:a16="http://schemas.microsoft.com/office/drawing/2014/main" id="{FB8EF29F-D1DA-0DAC-E5E5-7C6B790E25E5}"/>
              </a:ext>
            </a:extLst>
          </p:cNvPr>
          <p:cNvSpPr>
            <a:spLocks noGrp="1" noChangeAspect="1"/>
          </p:cNvSpPr>
          <p:nvPr>
            <p:ph type="body" sz="quarter" idx="37" hasCustomPrompt="1"/>
          </p:nvPr>
        </p:nvSpPr>
        <p:spPr>
          <a:xfrm>
            <a:off x="2522910" y="4475891"/>
            <a:ext cx="158400" cy="23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wrap="square">
            <a:noAutofit/>
          </a:bodyPr>
          <a:lstStyle>
            <a:lvl1pPr marL="0" indent="0">
              <a:buFont typeface="Arial" panose="020B0604020202020204" pitchFamily="34" charset="0"/>
              <a:buNone/>
              <a:defRPr/>
            </a:lvl1pPr>
            <a:lvl2pPr marL="361950" indent="0">
              <a:buFont typeface="Arial" panose="020B0604020202020204" pitchFamily="34" charset="0"/>
              <a:buNone/>
              <a:defRPr/>
            </a:lvl2pPr>
            <a:lvl3pPr marL="733425" indent="0">
              <a:buFont typeface="Arial" panose="020B0604020202020204" pitchFamily="34" charset="0"/>
              <a:buNone/>
              <a:defRPr/>
            </a:lvl3pPr>
            <a:lvl4pPr marL="990600" indent="0">
              <a:buFont typeface="Arial" panose="020B0604020202020204" pitchFamily="34" charset="0"/>
              <a:buNone/>
              <a:defRPr/>
            </a:lvl4pPr>
            <a:lvl5pPr marL="1257300" indent="0">
              <a:buFont typeface="Arial" panose="020B0604020202020204" pitchFamily="34" charset="0"/>
              <a:buNone/>
              <a:defRPr/>
            </a:lvl5pPr>
          </a:lstStyle>
          <a:p>
            <a:pPr lvl="0"/>
            <a:r>
              <a:rPr lang="nl-BE"/>
              <a:t> </a:t>
            </a:r>
          </a:p>
        </p:txBody>
      </p:sp>
      <p:sp>
        <p:nvSpPr>
          <p:cNvPr id="40" name="Tijdelijke aanduiding voor tekst 16">
            <a:extLst>
              <a:ext uri="{FF2B5EF4-FFF2-40B4-BE49-F238E27FC236}">
                <a16:creationId xmlns:a16="http://schemas.microsoft.com/office/drawing/2014/main" id="{627FDBD5-DC86-4AD5-771E-3D929E48180E}"/>
              </a:ext>
            </a:extLst>
          </p:cNvPr>
          <p:cNvSpPr>
            <a:spLocks noGrp="1" noChangeAspect="1"/>
          </p:cNvSpPr>
          <p:nvPr>
            <p:ph type="body" sz="quarter" idx="38" hasCustomPrompt="1"/>
          </p:nvPr>
        </p:nvSpPr>
        <p:spPr>
          <a:xfrm>
            <a:off x="7426248" y="2135187"/>
            <a:ext cx="158400" cy="23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wrap="square">
            <a:noAutofit/>
          </a:bodyPr>
          <a:lstStyle>
            <a:lvl1pPr marL="0" indent="0">
              <a:buFont typeface="Arial" panose="020B0604020202020204" pitchFamily="34" charset="0"/>
              <a:buNone/>
              <a:defRPr/>
            </a:lvl1pPr>
            <a:lvl2pPr marL="361950" indent="0">
              <a:buFont typeface="Arial" panose="020B0604020202020204" pitchFamily="34" charset="0"/>
              <a:buNone/>
              <a:defRPr/>
            </a:lvl2pPr>
            <a:lvl3pPr marL="733425" indent="0">
              <a:buFont typeface="Arial" panose="020B0604020202020204" pitchFamily="34" charset="0"/>
              <a:buNone/>
              <a:defRPr/>
            </a:lvl3pPr>
            <a:lvl4pPr marL="990600" indent="0">
              <a:buFont typeface="Arial" panose="020B0604020202020204" pitchFamily="34" charset="0"/>
              <a:buNone/>
              <a:defRPr/>
            </a:lvl4pPr>
            <a:lvl5pPr marL="1257300" indent="0">
              <a:buFont typeface="Arial" panose="020B0604020202020204" pitchFamily="34" charset="0"/>
              <a:buNone/>
              <a:defRPr/>
            </a:lvl5pPr>
          </a:lstStyle>
          <a:p>
            <a:pPr lvl="0"/>
            <a:r>
              <a:rPr lang="nl-BE"/>
              <a:t> </a:t>
            </a:r>
          </a:p>
        </p:txBody>
      </p:sp>
      <p:sp>
        <p:nvSpPr>
          <p:cNvPr id="41" name="Tijdelijke aanduiding voor tekst 16">
            <a:extLst>
              <a:ext uri="{FF2B5EF4-FFF2-40B4-BE49-F238E27FC236}">
                <a16:creationId xmlns:a16="http://schemas.microsoft.com/office/drawing/2014/main" id="{1ED383E9-601F-2A05-4A62-661F66DB4856}"/>
              </a:ext>
            </a:extLst>
          </p:cNvPr>
          <p:cNvSpPr>
            <a:spLocks noGrp="1" noChangeAspect="1"/>
          </p:cNvSpPr>
          <p:nvPr>
            <p:ph type="body" sz="quarter" idx="39" hasCustomPrompt="1"/>
          </p:nvPr>
        </p:nvSpPr>
        <p:spPr>
          <a:xfrm>
            <a:off x="7426248" y="3305539"/>
            <a:ext cx="158400" cy="23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wrap="square">
            <a:noAutofit/>
          </a:bodyPr>
          <a:lstStyle>
            <a:lvl1pPr marL="0" indent="0">
              <a:buFont typeface="Arial" panose="020B0604020202020204" pitchFamily="34" charset="0"/>
              <a:buNone/>
              <a:defRPr/>
            </a:lvl1pPr>
            <a:lvl2pPr marL="361950" indent="0">
              <a:buFont typeface="Arial" panose="020B0604020202020204" pitchFamily="34" charset="0"/>
              <a:buNone/>
              <a:defRPr/>
            </a:lvl2pPr>
            <a:lvl3pPr marL="733425" indent="0">
              <a:buFont typeface="Arial" panose="020B0604020202020204" pitchFamily="34" charset="0"/>
              <a:buNone/>
              <a:defRPr/>
            </a:lvl3pPr>
            <a:lvl4pPr marL="990600" indent="0">
              <a:buFont typeface="Arial" panose="020B0604020202020204" pitchFamily="34" charset="0"/>
              <a:buNone/>
              <a:defRPr/>
            </a:lvl4pPr>
            <a:lvl5pPr marL="1257300" indent="0">
              <a:buFont typeface="Arial" panose="020B0604020202020204" pitchFamily="34" charset="0"/>
              <a:buNone/>
              <a:defRPr/>
            </a:lvl5pPr>
          </a:lstStyle>
          <a:p>
            <a:pPr lvl="0"/>
            <a:r>
              <a:rPr lang="nl-BE"/>
              <a:t> </a:t>
            </a:r>
          </a:p>
        </p:txBody>
      </p:sp>
      <p:sp>
        <p:nvSpPr>
          <p:cNvPr id="42" name="Tijdelijke aanduiding voor tekst 16">
            <a:extLst>
              <a:ext uri="{FF2B5EF4-FFF2-40B4-BE49-F238E27FC236}">
                <a16:creationId xmlns:a16="http://schemas.microsoft.com/office/drawing/2014/main" id="{C5F9466C-8BE4-5949-7F27-52CEC80A7498}"/>
              </a:ext>
            </a:extLst>
          </p:cNvPr>
          <p:cNvSpPr>
            <a:spLocks noGrp="1" noChangeAspect="1"/>
          </p:cNvSpPr>
          <p:nvPr>
            <p:ph type="body" sz="quarter" idx="40" hasCustomPrompt="1"/>
          </p:nvPr>
        </p:nvSpPr>
        <p:spPr>
          <a:xfrm>
            <a:off x="7426248" y="4475891"/>
            <a:ext cx="158400" cy="23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wrap="square">
            <a:noAutofit/>
          </a:bodyPr>
          <a:lstStyle>
            <a:lvl1pPr marL="0" indent="0">
              <a:buFont typeface="Arial" panose="020B0604020202020204" pitchFamily="34" charset="0"/>
              <a:buNone/>
              <a:defRPr/>
            </a:lvl1pPr>
            <a:lvl2pPr marL="361950" indent="0">
              <a:buFont typeface="Arial" panose="020B0604020202020204" pitchFamily="34" charset="0"/>
              <a:buNone/>
              <a:defRPr/>
            </a:lvl2pPr>
            <a:lvl3pPr marL="733425" indent="0">
              <a:buFont typeface="Arial" panose="020B0604020202020204" pitchFamily="34" charset="0"/>
              <a:buNone/>
              <a:defRPr/>
            </a:lvl3pPr>
            <a:lvl4pPr marL="990600" indent="0">
              <a:buFont typeface="Arial" panose="020B0604020202020204" pitchFamily="34" charset="0"/>
              <a:buNone/>
              <a:defRPr/>
            </a:lvl4pPr>
            <a:lvl5pPr marL="1257300" indent="0">
              <a:buFont typeface="Arial" panose="020B0604020202020204" pitchFamily="34" charset="0"/>
              <a:buNone/>
              <a:defRPr/>
            </a:lvl5pPr>
          </a:lstStyle>
          <a:p>
            <a:pPr lvl="0"/>
            <a:r>
              <a:rPr lang="nl-BE"/>
              <a:t> </a:t>
            </a:r>
          </a:p>
        </p:txBody>
      </p:sp>
      <p:grpSp>
        <p:nvGrpSpPr>
          <p:cNvPr id="14" name="Group 22">
            <a:extLst>
              <a:ext uri="{FF2B5EF4-FFF2-40B4-BE49-F238E27FC236}">
                <a16:creationId xmlns:a16="http://schemas.microsoft.com/office/drawing/2014/main" id="{073A434F-165F-6669-FD0D-CF19FD7EDD6A}"/>
              </a:ext>
            </a:extLst>
          </p:cNvPr>
          <p:cNvGrpSpPr/>
          <p:nvPr userDrawn="1"/>
        </p:nvGrpSpPr>
        <p:grpSpPr>
          <a:xfrm>
            <a:off x="1" y="4866795"/>
            <a:ext cx="9973734" cy="1991205"/>
            <a:chOff x="1" y="4866795"/>
            <a:chExt cx="9973734" cy="1991205"/>
          </a:xfrm>
          <a:solidFill>
            <a:srgbClr val="A1DBFF">
              <a:alpha val="10000"/>
            </a:srgbClr>
          </a:solidFill>
        </p:grpSpPr>
        <p:sp>
          <p:nvSpPr>
            <p:cNvPr id="17" name="Freeform: Shape 19">
              <a:extLst>
                <a:ext uri="{FF2B5EF4-FFF2-40B4-BE49-F238E27FC236}">
                  <a16:creationId xmlns:a16="http://schemas.microsoft.com/office/drawing/2014/main" id="{E3973EAC-E764-F264-FA81-132008B64FA6}"/>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20" name="Freeform: Shape 21">
              <a:extLst>
                <a:ext uri="{FF2B5EF4-FFF2-40B4-BE49-F238E27FC236}">
                  <a16:creationId xmlns:a16="http://schemas.microsoft.com/office/drawing/2014/main" id="{F33E112C-D163-FD98-FDCA-AC50FD5E6CC7}"/>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pic>
        <p:nvPicPr>
          <p:cNvPr id="3" name="Graphic 2">
            <a:extLst>
              <a:ext uri="{FF2B5EF4-FFF2-40B4-BE49-F238E27FC236}">
                <a16:creationId xmlns:a16="http://schemas.microsoft.com/office/drawing/2014/main" id="{7D8A39E0-384A-7D36-14B9-0C8D4190BB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79257" y="5358220"/>
            <a:ext cx="1331970" cy="1266995"/>
          </a:xfrm>
          <a:prstGeom prst="rect">
            <a:avLst/>
          </a:prstGeom>
        </p:spPr>
      </p:pic>
    </p:spTree>
    <p:extLst>
      <p:ext uri="{BB962C8B-B14F-4D97-AF65-F5344CB8AC3E}">
        <p14:creationId xmlns:p14="http://schemas.microsoft.com/office/powerpoint/2010/main" val="201297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grpSp>
        <p:nvGrpSpPr>
          <p:cNvPr id="4" name="Group 22">
            <a:extLst>
              <a:ext uri="{FF2B5EF4-FFF2-40B4-BE49-F238E27FC236}">
                <a16:creationId xmlns:a16="http://schemas.microsoft.com/office/drawing/2014/main" id="{7761BB87-CC04-BF3C-4DDB-DD4D95ABC466}"/>
              </a:ext>
            </a:extLst>
          </p:cNvPr>
          <p:cNvGrpSpPr/>
          <p:nvPr userDrawn="1"/>
        </p:nvGrpSpPr>
        <p:grpSpPr>
          <a:xfrm>
            <a:off x="1" y="4866795"/>
            <a:ext cx="9973734" cy="1991205"/>
            <a:chOff x="1" y="4866795"/>
            <a:chExt cx="9973734" cy="1991205"/>
          </a:xfrm>
          <a:solidFill>
            <a:srgbClr val="A1DBFF">
              <a:alpha val="30000"/>
            </a:srgbClr>
          </a:solidFill>
        </p:grpSpPr>
        <p:sp>
          <p:nvSpPr>
            <p:cNvPr id="5" name="Freeform: Shape 19">
              <a:extLst>
                <a:ext uri="{FF2B5EF4-FFF2-40B4-BE49-F238E27FC236}">
                  <a16:creationId xmlns:a16="http://schemas.microsoft.com/office/drawing/2014/main" id="{18BB74BB-07F0-EA7B-F3AB-9D146E194F78}"/>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14" name="Freeform: Shape 21">
              <a:extLst>
                <a:ext uri="{FF2B5EF4-FFF2-40B4-BE49-F238E27FC236}">
                  <a16:creationId xmlns:a16="http://schemas.microsoft.com/office/drawing/2014/main" id="{812EBD57-C48D-964B-D20F-495F75D3FA06}"/>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
        <p:nvSpPr>
          <p:cNvPr id="2" name="Title 1"/>
          <p:cNvSpPr>
            <a:spLocks noGrp="1"/>
          </p:cNvSpPr>
          <p:nvPr>
            <p:ph type="title" hasCustomPrompt="1"/>
          </p:nvPr>
        </p:nvSpPr>
        <p:spPr>
          <a:xfrm>
            <a:off x="711200" y="632502"/>
            <a:ext cx="10769600" cy="692497"/>
          </a:xfrm>
        </p:spPr>
        <p:txBody>
          <a:bodyPr>
            <a:noAutofit/>
          </a:bodyPr>
          <a:lstStyle/>
          <a:p>
            <a:r>
              <a:rPr lang="nl-BE"/>
              <a:t>Klik om de stijl van de hoofdtitel te bewerken</a:t>
            </a:r>
          </a:p>
        </p:txBody>
      </p:sp>
      <p:sp>
        <p:nvSpPr>
          <p:cNvPr id="16" name="Text Placeholder 15">
            <a:extLst>
              <a:ext uri="{FF2B5EF4-FFF2-40B4-BE49-F238E27FC236}">
                <a16:creationId xmlns:a16="http://schemas.microsoft.com/office/drawing/2014/main" id="{FC658694-50E4-3827-789D-30BE7E82EF21}"/>
              </a:ext>
            </a:extLst>
          </p:cNvPr>
          <p:cNvSpPr>
            <a:spLocks noGrp="1"/>
          </p:cNvSpPr>
          <p:nvPr>
            <p:ph type="body" sz="quarter" idx="10" hasCustomPrompt="1"/>
          </p:nvPr>
        </p:nvSpPr>
        <p:spPr>
          <a:xfrm>
            <a:off x="2885441" y="2042160"/>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9" name="Text Placeholder 15">
            <a:extLst>
              <a:ext uri="{FF2B5EF4-FFF2-40B4-BE49-F238E27FC236}">
                <a16:creationId xmlns:a16="http://schemas.microsoft.com/office/drawing/2014/main" id="{42754EC7-AD63-F568-E0A9-76D679CE6997}"/>
              </a:ext>
            </a:extLst>
          </p:cNvPr>
          <p:cNvSpPr>
            <a:spLocks noGrp="1"/>
          </p:cNvSpPr>
          <p:nvPr>
            <p:ph type="body" sz="quarter" idx="12" hasCustomPrompt="1"/>
          </p:nvPr>
        </p:nvSpPr>
        <p:spPr>
          <a:xfrm>
            <a:off x="2885441" y="2398641"/>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De Watergroep</a:t>
            </a:r>
          </a:p>
        </p:txBody>
      </p:sp>
      <p:sp>
        <p:nvSpPr>
          <p:cNvPr id="10" name="Text Placeholder 15">
            <a:extLst>
              <a:ext uri="{FF2B5EF4-FFF2-40B4-BE49-F238E27FC236}">
                <a16:creationId xmlns:a16="http://schemas.microsoft.com/office/drawing/2014/main" id="{E1273831-AF74-E37C-EBC7-6D155B513CF1}"/>
              </a:ext>
            </a:extLst>
          </p:cNvPr>
          <p:cNvSpPr>
            <a:spLocks noGrp="1"/>
          </p:cNvSpPr>
          <p:nvPr>
            <p:ph type="body" sz="quarter" idx="13" hasCustomPrompt="1"/>
          </p:nvPr>
        </p:nvSpPr>
        <p:spPr>
          <a:xfrm>
            <a:off x="2885441" y="2620162"/>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15" name="Text Placeholder 15">
            <a:extLst>
              <a:ext uri="{FF2B5EF4-FFF2-40B4-BE49-F238E27FC236}">
                <a16:creationId xmlns:a16="http://schemas.microsoft.com/office/drawing/2014/main" id="{9972E72C-7BD7-95B6-757F-18CE04D63208}"/>
              </a:ext>
            </a:extLst>
          </p:cNvPr>
          <p:cNvSpPr>
            <a:spLocks noGrp="1"/>
          </p:cNvSpPr>
          <p:nvPr>
            <p:ph type="body" sz="quarter" idx="17" hasCustomPrompt="1"/>
          </p:nvPr>
        </p:nvSpPr>
        <p:spPr>
          <a:xfrm>
            <a:off x="7789893" y="2042160"/>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18" name="Text Placeholder 15">
            <a:extLst>
              <a:ext uri="{FF2B5EF4-FFF2-40B4-BE49-F238E27FC236}">
                <a16:creationId xmlns:a16="http://schemas.microsoft.com/office/drawing/2014/main" id="{0FDB8A3F-CCEC-0878-0D2A-49723244089F}"/>
              </a:ext>
            </a:extLst>
          </p:cNvPr>
          <p:cNvSpPr>
            <a:spLocks noGrp="1"/>
          </p:cNvSpPr>
          <p:nvPr>
            <p:ph type="body" sz="quarter" idx="18" hasCustomPrompt="1"/>
          </p:nvPr>
        </p:nvSpPr>
        <p:spPr>
          <a:xfrm>
            <a:off x="7789893" y="2398641"/>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De Watergroep</a:t>
            </a:r>
          </a:p>
        </p:txBody>
      </p:sp>
      <p:sp>
        <p:nvSpPr>
          <p:cNvPr id="19" name="Text Placeholder 15">
            <a:extLst>
              <a:ext uri="{FF2B5EF4-FFF2-40B4-BE49-F238E27FC236}">
                <a16:creationId xmlns:a16="http://schemas.microsoft.com/office/drawing/2014/main" id="{A6FA42B7-D297-98EF-38E1-3D37D6A8DF45}"/>
              </a:ext>
            </a:extLst>
          </p:cNvPr>
          <p:cNvSpPr>
            <a:spLocks noGrp="1"/>
          </p:cNvSpPr>
          <p:nvPr>
            <p:ph type="body" sz="quarter" idx="19" hasCustomPrompt="1"/>
          </p:nvPr>
        </p:nvSpPr>
        <p:spPr>
          <a:xfrm>
            <a:off x="7789893" y="2620162"/>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21" name="Text Placeholder 15">
            <a:extLst>
              <a:ext uri="{FF2B5EF4-FFF2-40B4-BE49-F238E27FC236}">
                <a16:creationId xmlns:a16="http://schemas.microsoft.com/office/drawing/2014/main" id="{6A3FEBBF-FAB3-DD32-8EDD-DA9B33B58FEA}"/>
              </a:ext>
            </a:extLst>
          </p:cNvPr>
          <p:cNvSpPr>
            <a:spLocks noGrp="1"/>
          </p:cNvSpPr>
          <p:nvPr>
            <p:ph type="body" sz="quarter" idx="21" hasCustomPrompt="1"/>
          </p:nvPr>
        </p:nvSpPr>
        <p:spPr>
          <a:xfrm>
            <a:off x="2885441" y="3213556"/>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22" name="Text Placeholder 15">
            <a:extLst>
              <a:ext uri="{FF2B5EF4-FFF2-40B4-BE49-F238E27FC236}">
                <a16:creationId xmlns:a16="http://schemas.microsoft.com/office/drawing/2014/main" id="{B8BFB74F-A256-B5EF-4E35-9CF0FA61702B}"/>
              </a:ext>
            </a:extLst>
          </p:cNvPr>
          <p:cNvSpPr>
            <a:spLocks noGrp="1"/>
          </p:cNvSpPr>
          <p:nvPr>
            <p:ph type="body" sz="quarter" idx="22" hasCustomPrompt="1"/>
          </p:nvPr>
        </p:nvSpPr>
        <p:spPr>
          <a:xfrm>
            <a:off x="2885441" y="3570037"/>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Missie en ambities</a:t>
            </a:r>
          </a:p>
        </p:txBody>
      </p:sp>
      <p:sp>
        <p:nvSpPr>
          <p:cNvPr id="23" name="Text Placeholder 15">
            <a:extLst>
              <a:ext uri="{FF2B5EF4-FFF2-40B4-BE49-F238E27FC236}">
                <a16:creationId xmlns:a16="http://schemas.microsoft.com/office/drawing/2014/main" id="{65A4188A-73EA-55AE-59A1-4D6DC0A218A2}"/>
              </a:ext>
            </a:extLst>
          </p:cNvPr>
          <p:cNvSpPr>
            <a:spLocks noGrp="1"/>
          </p:cNvSpPr>
          <p:nvPr>
            <p:ph type="body" sz="quarter" idx="23" hasCustomPrompt="1"/>
          </p:nvPr>
        </p:nvSpPr>
        <p:spPr>
          <a:xfrm>
            <a:off x="2885441" y="3791558"/>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25" name="Text Placeholder 15">
            <a:extLst>
              <a:ext uri="{FF2B5EF4-FFF2-40B4-BE49-F238E27FC236}">
                <a16:creationId xmlns:a16="http://schemas.microsoft.com/office/drawing/2014/main" id="{E6A0C99D-8CC9-A883-71CD-97D81CC819F5}"/>
              </a:ext>
            </a:extLst>
          </p:cNvPr>
          <p:cNvSpPr>
            <a:spLocks noGrp="1"/>
          </p:cNvSpPr>
          <p:nvPr>
            <p:ph type="body" sz="quarter" idx="25" hasCustomPrompt="1"/>
          </p:nvPr>
        </p:nvSpPr>
        <p:spPr>
          <a:xfrm>
            <a:off x="7789893" y="3213556"/>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26" name="Text Placeholder 15">
            <a:extLst>
              <a:ext uri="{FF2B5EF4-FFF2-40B4-BE49-F238E27FC236}">
                <a16:creationId xmlns:a16="http://schemas.microsoft.com/office/drawing/2014/main" id="{E7F35B2C-DB47-919A-5C18-BBBE68B86D00}"/>
              </a:ext>
            </a:extLst>
          </p:cNvPr>
          <p:cNvSpPr>
            <a:spLocks noGrp="1"/>
          </p:cNvSpPr>
          <p:nvPr>
            <p:ph type="body" sz="quarter" idx="26" hasCustomPrompt="1"/>
          </p:nvPr>
        </p:nvSpPr>
        <p:spPr>
          <a:xfrm>
            <a:off x="7789893" y="3570037"/>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Missie en ambities</a:t>
            </a:r>
          </a:p>
        </p:txBody>
      </p:sp>
      <p:sp>
        <p:nvSpPr>
          <p:cNvPr id="27" name="Text Placeholder 15">
            <a:extLst>
              <a:ext uri="{FF2B5EF4-FFF2-40B4-BE49-F238E27FC236}">
                <a16:creationId xmlns:a16="http://schemas.microsoft.com/office/drawing/2014/main" id="{41E55C74-0D3B-5586-9827-3DD9A7EE743B}"/>
              </a:ext>
            </a:extLst>
          </p:cNvPr>
          <p:cNvSpPr>
            <a:spLocks noGrp="1"/>
          </p:cNvSpPr>
          <p:nvPr>
            <p:ph type="body" sz="quarter" idx="27" hasCustomPrompt="1"/>
          </p:nvPr>
        </p:nvSpPr>
        <p:spPr>
          <a:xfrm>
            <a:off x="7789893" y="3791558"/>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29" name="Text Placeholder 15">
            <a:extLst>
              <a:ext uri="{FF2B5EF4-FFF2-40B4-BE49-F238E27FC236}">
                <a16:creationId xmlns:a16="http://schemas.microsoft.com/office/drawing/2014/main" id="{1C3355C3-8C2E-7167-1100-23599B214E5F}"/>
              </a:ext>
            </a:extLst>
          </p:cNvPr>
          <p:cNvSpPr>
            <a:spLocks noGrp="1"/>
          </p:cNvSpPr>
          <p:nvPr>
            <p:ph type="body" sz="quarter" idx="29" hasCustomPrompt="1"/>
          </p:nvPr>
        </p:nvSpPr>
        <p:spPr>
          <a:xfrm>
            <a:off x="2885441" y="4385407"/>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30" name="Text Placeholder 15">
            <a:extLst>
              <a:ext uri="{FF2B5EF4-FFF2-40B4-BE49-F238E27FC236}">
                <a16:creationId xmlns:a16="http://schemas.microsoft.com/office/drawing/2014/main" id="{695BBEE2-E418-3590-9978-987D1565599D}"/>
              </a:ext>
            </a:extLst>
          </p:cNvPr>
          <p:cNvSpPr>
            <a:spLocks noGrp="1"/>
          </p:cNvSpPr>
          <p:nvPr>
            <p:ph type="body" sz="quarter" idx="30" hasCustomPrompt="1"/>
          </p:nvPr>
        </p:nvSpPr>
        <p:spPr>
          <a:xfrm>
            <a:off x="2885441" y="4741888"/>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Waterproductie</a:t>
            </a:r>
          </a:p>
        </p:txBody>
      </p:sp>
      <p:sp>
        <p:nvSpPr>
          <p:cNvPr id="31" name="Text Placeholder 15">
            <a:extLst>
              <a:ext uri="{FF2B5EF4-FFF2-40B4-BE49-F238E27FC236}">
                <a16:creationId xmlns:a16="http://schemas.microsoft.com/office/drawing/2014/main" id="{FEAD75D4-CDF5-B7DE-5FBC-3FBD9B984D16}"/>
              </a:ext>
            </a:extLst>
          </p:cNvPr>
          <p:cNvSpPr>
            <a:spLocks noGrp="1"/>
          </p:cNvSpPr>
          <p:nvPr>
            <p:ph type="body" sz="quarter" idx="31" hasCustomPrompt="1"/>
          </p:nvPr>
        </p:nvSpPr>
        <p:spPr>
          <a:xfrm>
            <a:off x="2885441" y="4963409"/>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33" name="Text Placeholder 15">
            <a:extLst>
              <a:ext uri="{FF2B5EF4-FFF2-40B4-BE49-F238E27FC236}">
                <a16:creationId xmlns:a16="http://schemas.microsoft.com/office/drawing/2014/main" id="{1DD58076-6E32-A721-E61C-DC3F46FBA838}"/>
              </a:ext>
            </a:extLst>
          </p:cNvPr>
          <p:cNvSpPr>
            <a:spLocks noGrp="1"/>
          </p:cNvSpPr>
          <p:nvPr>
            <p:ph type="body" sz="quarter" idx="33" hasCustomPrompt="1"/>
          </p:nvPr>
        </p:nvSpPr>
        <p:spPr>
          <a:xfrm>
            <a:off x="7789893" y="4385407"/>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34" name="Text Placeholder 15">
            <a:extLst>
              <a:ext uri="{FF2B5EF4-FFF2-40B4-BE49-F238E27FC236}">
                <a16:creationId xmlns:a16="http://schemas.microsoft.com/office/drawing/2014/main" id="{57E43ED7-D970-A725-A284-A9444D8765BE}"/>
              </a:ext>
            </a:extLst>
          </p:cNvPr>
          <p:cNvSpPr>
            <a:spLocks noGrp="1"/>
          </p:cNvSpPr>
          <p:nvPr>
            <p:ph type="body" sz="quarter" idx="34" hasCustomPrompt="1"/>
          </p:nvPr>
        </p:nvSpPr>
        <p:spPr>
          <a:xfrm>
            <a:off x="7789893" y="4741888"/>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Waterproductie</a:t>
            </a:r>
          </a:p>
        </p:txBody>
      </p:sp>
      <p:sp>
        <p:nvSpPr>
          <p:cNvPr id="35" name="Text Placeholder 15">
            <a:extLst>
              <a:ext uri="{FF2B5EF4-FFF2-40B4-BE49-F238E27FC236}">
                <a16:creationId xmlns:a16="http://schemas.microsoft.com/office/drawing/2014/main" id="{9DFE3F1B-9488-5CA5-FB67-63F5E5538582}"/>
              </a:ext>
            </a:extLst>
          </p:cNvPr>
          <p:cNvSpPr>
            <a:spLocks noGrp="1"/>
          </p:cNvSpPr>
          <p:nvPr>
            <p:ph type="body" sz="quarter" idx="35" hasCustomPrompt="1"/>
          </p:nvPr>
        </p:nvSpPr>
        <p:spPr>
          <a:xfrm>
            <a:off x="7789893" y="4963409"/>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8" name="Tijdelijke aanduiding voor afbeelding 3">
            <a:extLst>
              <a:ext uri="{FF2B5EF4-FFF2-40B4-BE49-F238E27FC236}">
                <a16:creationId xmlns:a16="http://schemas.microsoft.com/office/drawing/2014/main" id="{3C31B147-36D3-D9BF-3EBC-BC9BB8856ECE}"/>
              </a:ext>
            </a:extLst>
          </p:cNvPr>
          <p:cNvSpPr>
            <a:spLocks noGrp="1" noChangeAspect="1"/>
          </p:cNvSpPr>
          <p:nvPr>
            <p:ph type="pic" sz="quarter" idx="14" hasCustomPrompt="1"/>
          </p:nvPr>
        </p:nvSpPr>
        <p:spPr>
          <a:xfrm>
            <a:off x="1670306" y="2058873"/>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11" name="Tijdelijke aanduiding voor afbeelding 3">
            <a:extLst>
              <a:ext uri="{FF2B5EF4-FFF2-40B4-BE49-F238E27FC236}">
                <a16:creationId xmlns:a16="http://schemas.microsoft.com/office/drawing/2014/main" id="{6B22FB1E-4624-DFDB-BB14-CD4094A12287}"/>
              </a:ext>
            </a:extLst>
          </p:cNvPr>
          <p:cNvSpPr>
            <a:spLocks noGrp="1" noChangeAspect="1"/>
          </p:cNvSpPr>
          <p:nvPr>
            <p:ph type="pic" sz="quarter" idx="36" hasCustomPrompt="1"/>
          </p:nvPr>
        </p:nvSpPr>
        <p:spPr>
          <a:xfrm>
            <a:off x="6576348" y="2058873"/>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12" name="Tijdelijke aanduiding voor afbeelding 3">
            <a:extLst>
              <a:ext uri="{FF2B5EF4-FFF2-40B4-BE49-F238E27FC236}">
                <a16:creationId xmlns:a16="http://schemas.microsoft.com/office/drawing/2014/main" id="{EAA4B352-28D2-5779-21DD-AB379D040E37}"/>
              </a:ext>
            </a:extLst>
          </p:cNvPr>
          <p:cNvSpPr>
            <a:spLocks noGrp="1" noChangeAspect="1"/>
          </p:cNvSpPr>
          <p:nvPr>
            <p:ph type="pic" sz="quarter" idx="37" hasCustomPrompt="1"/>
          </p:nvPr>
        </p:nvSpPr>
        <p:spPr>
          <a:xfrm>
            <a:off x="1670306" y="3230642"/>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17" name="Tijdelijke aanduiding voor afbeelding 3">
            <a:extLst>
              <a:ext uri="{FF2B5EF4-FFF2-40B4-BE49-F238E27FC236}">
                <a16:creationId xmlns:a16="http://schemas.microsoft.com/office/drawing/2014/main" id="{F2680C24-58B4-829E-541B-BAB7260F650C}"/>
              </a:ext>
            </a:extLst>
          </p:cNvPr>
          <p:cNvSpPr>
            <a:spLocks noGrp="1" noChangeAspect="1"/>
          </p:cNvSpPr>
          <p:nvPr>
            <p:ph type="pic" sz="quarter" idx="38" hasCustomPrompt="1"/>
          </p:nvPr>
        </p:nvSpPr>
        <p:spPr>
          <a:xfrm>
            <a:off x="6576348" y="3230642"/>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37" name="Tijdelijke aanduiding voor afbeelding 3">
            <a:extLst>
              <a:ext uri="{FF2B5EF4-FFF2-40B4-BE49-F238E27FC236}">
                <a16:creationId xmlns:a16="http://schemas.microsoft.com/office/drawing/2014/main" id="{DD8A911B-2104-592D-2A7F-E5BC2E850B07}"/>
              </a:ext>
            </a:extLst>
          </p:cNvPr>
          <p:cNvSpPr>
            <a:spLocks noGrp="1" noChangeAspect="1"/>
          </p:cNvSpPr>
          <p:nvPr>
            <p:ph type="pic" sz="quarter" idx="39" hasCustomPrompt="1"/>
          </p:nvPr>
        </p:nvSpPr>
        <p:spPr>
          <a:xfrm>
            <a:off x="1670306" y="4403495"/>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sp>
        <p:nvSpPr>
          <p:cNvPr id="38" name="Tijdelijke aanduiding voor afbeelding 3">
            <a:extLst>
              <a:ext uri="{FF2B5EF4-FFF2-40B4-BE49-F238E27FC236}">
                <a16:creationId xmlns:a16="http://schemas.microsoft.com/office/drawing/2014/main" id="{631BBA47-8236-C168-5CB9-7067BCD94B9F}"/>
              </a:ext>
            </a:extLst>
          </p:cNvPr>
          <p:cNvSpPr>
            <a:spLocks noGrp="1" noChangeAspect="1"/>
          </p:cNvSpPr>
          <p:nvPr>
            <p:ph type="pic" sz="quarter" idx="40" hasCustomPrompt="1"/>
          </p:nvPr>
        </p:nvSpPr>
        <p:spPr>
          <a:xfrm>
            <a:off x="6576348" y="4403495"/>
            <a:ext cx="804605" cy="804605"/>
          </a:xfrm>
          <a:prstGeom prst="ellipse">
            <a:avLst/>
          </a:prstGeom>
          <a:solidFill>
            <a:schemeClr val="accent6"/>
          </a:solidFill>
          <a:ln w="19050">
            <a:solidFill>
              <a:schemeClr val="accent5"/>
            </a:solidFill>
          </a:ln>
        </p:spPr>
        <p:txBody>
          <a:bodyPr anchor="b"/>
          <a:lstStyle>
            <a:lvl1pPr marL="0" indent="0" algn="ctr">
              <a:buFont typeface="Arial" panose="020B0604020202020204" pitchFamily="34" charset="0"/>
              <a:buNone/>
              <a:defRPr sz="800">
                <a:solidFill>
                  <a:schemeClr val="tx2"/>
                </a:solidFill>
              </a:defRPr>
            </a:lvl1pPr>
          </a:lstStyle>
          <a:p>
            <a:r>
              <a:rPr lang="nl-BE"/>
              <a:t>Klik op het pictogram om een afbeelding toe te voegen</a:t>
            </a:r>
          </a:p>
        </p:txBody>
      </p:sp>
      <p:pic>
        <p:nvPicPr>
          <p:cNvPr id="3" name="Graphic 2">
            <a:extLst>
              <a:ext uri="{FF2B5EF4-FFF2-40B4-BE49-F238E27FC236}">
                <a16:creationId xmlns:a16="http://schemas.microsoft.com/office/drawing/2014/main" id="{9608A3E6-2408-2D09-B780-37475BB7BB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714156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grpSp>
        <p:nvGrpSpPr>
          <p:cNvPr id="4" name="Group 22">
            <a:extLst>
              <a:ext uri="{FF2B5EF4-FFF2-40B4-BE49-F238E27FC236}">
                <a16:creationId xmlns:a16="http://schemas.microsoft.com/office/drawing/2014/main" id="{C5F0EB64-5D90-B1BF-932B-92AA64127D45}"/>
              </a:ext>
            </a:extLst>
          </p:cNvPr>
          <p:cNvGrpSpPr/>
          <p:nvPr userDrawn="1"/>
        </p:nvGrpSpPr>
        <p:grpSpPr>
          <a:xfrm>
            <a:off x="1" y="4866795"/>
            <a:ext cx="9973734" cy="1991205"/>
            <a:chOff x="1" y="4866795"/>
            <a:chExt cx="9973734" cy="1991205"/>
          </a:xfrm>
          <a:solidFill>
            <a:srgbClr val="A1DBFF">
              <a:alpha val="30000"/>
            </a:srgbClr>
          </a:solidFill>
        </p:grpSpPr>
        <p:sp>
          <p:nvSpPr>
            <p:cNvPr id="5" name="Freeform: Shape 19">
              <a:extLst>
                <a:ext uri="{FF2B5EF4-FFF2-40B4-BE49-F238E27FC236}">
                  <a16:creationId xmlns:a16="http://schemas.microsoft.com/office/drawing/2014/main" id="{A165B1E9-9889-01E9-F630-B5684DCFC4A1}"/>
                </a:ext>
              </a:extLst>
            </p:cNvPr>
            <p:cNvSpPr/>
            <p:nvPr userDrawn="1"/>
          </p:nvSpPr>
          <p:spPr>
            <a:xfrm>
              <a:off x="1" y="4866795"/>
              <a:ext cx="7319145" cy="1991205"/>
            </a:xfrm>
            <a:custGeom>
              <a:avLst/>
              <a:gdLst>
                <a:gd name="connsiteX0" fmla="*/ 6126198 w 7319145"/>
                <a:gd name="connsiteY0" fmla="*/ 1 h 1991205"/>
                <a:gd name="connsiteX1" fmla="*/ 6237120 w 7319145"/>
                <a:gd name="connsiteY1" fmla="*/ 3661 h 1991205"/>
                <a:gd name="connsiteX2" fmla="*/ 7045887 w 7319145"/>
                <a:gd name="connsiteY2" fmla="*/ 224493 h 1991205"/>
                <a:gd name="connsiteX3" fmla="*/ 7319145 w 7319145"/>
                <a:gd name="connsiteY3" fmla="*/ 367813 h 1991205"/>
                <a:gd name="connsiteX4" fmla="*/ 6442548 w 7319145"/>
                <a:gd name="connsiteY4" fmla="*/ 646525 h 1991205"/>
                <a:gd name="connsiteX5" fmla="*/ 3925189 w 7319145"/>
                <a:gd name="connsiteY5" fmla="*/ 1915541 h 1991205"/>
                <a:gd name="connsiteX6" fmla="*/ 3775599 w 7319145"/>
                <a:gd name="connsiteY6" fmla="*/ 1991205 h 1991205"/>
                <a:gd name="connsiteX7" fmla="*/ 0 w 7319145"/>
                <a:gd name="connsiteY7" fmla="*/ 1991205 h 1991205"/>
                <a:gd name="connsiteX8" fmla="*/ 0 w 7319145"/>
                <a:gd name="connsiteY8" fmla="*/ 1096066 h 1991205"/>
                <a:gd name="connsiteX9" fmla="*/ 114694 w 7319145"/>
                <a:gd name="connsiteY9" fmla="*/ 1167840 h 1991205"/>
                <a:gd name="connsiteX10" fmla="*/ 1490525 w 7319145"/>
                <a:gd name="connsiteY10" fmla="*/ 1633530 h 1991205"/>
                <a:gd name="connsiteX11" fmla="*/ 1789404 w 7319145"/>
                <a:gd name="connsiteY11" fmla="*/ 1650208 h 1991205"/>
                <a:gd name="connsiteX12" fmla="*/ 3040854 w 7319145"/>
                <a:gd name="connsiteY12" fmla="*/ 1377648 h 1991205"/>
                <a:gd name="connsiteX13" fmla="*/ 4616232 w 7319145"/>
                <a:gd name="connsiteY13" fmla="*/ 521152 h 1991205"/>
                <a:gd name="connsiteX14" fmla="*/ 6010685 w 7319145"/>
                <a:gd name="connsiteY14" fmla="*/ 4313 h 1991205"/>
                <a:gd name="connsiteX15" fmla="*/ 6126165 w 7319145"/>
                <a:gd name="connsiteY15" fmla="*/ 0 h 1991205"/>
                <a:gd name="connsiteX16" fmla="*/ 6126228 w 7319145"/>
                <a:gd name="connsiteY16" fmla="*/ 0 h 1991205"/>
                <a:gd name="connsiteX17" fmla="*/ 6126198 w 7319145"/>
                <a:gd name="connsiteY17" fmla="*/ 1 h 19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9145" h="1991205">
                  <a:moveTo>
                    <a:pt x="6126198" y="1"/>
                  </a:moveTo>
                  <a:lnTo>
                    <a:pt x="6237120" y="3661"/>
                  </a:lnTo>
                  <a:cubicBezTo>
                    <a:pt x="6498350" y="20987"/>
                    <a:pt x="6774935" y="99143"/>
                    <a:pt x="7045887" y="224493"/>
                  </a:cubicBezTo>
                  <a:cubicBezTo>
                    <a:pt x="7138220" y="267045"/>
                    <a:pt x="7229475" y="315494"/>
                    <a:pt x="7319145" y="367813"/>
                  </a:cubicBezTo>
                  <a:cubicBezTo>
                    <a:pt x="7020330" y="437760"/>
                    <a:pt x="6728046" y="534026"/>
                    <a:pt x="6442548" y="646525"/>
                  </a:cubicBezTo>
                  <a:cubicBezTo>
                    <a:pt x="5552441" y="998547"/>
                    <a:pt x="4716175" y="1507332"/>
                    <a:pt x="3925189" y="1915541"/>
                  </a:cubicBezTo>
                  <a:lnTo>
                    <a:pt x="3775599" y="1991205"/>
                  </a:lnTo>
                  <a:lnTo>
                    <a:pt x="0" y="1991205"/>
                  </a:lnTo>
                  <a:lnTo>
                    <a:pt x="0" y="1096066"/>
                  </a:lnTo>
                  <a:lnTo>
                    <a:pt x="114694" y="1167840"/>
                  </a:lnTo>
                  <a:cubicBezTo>
                    <a:pt x="517586" y="1403866"/>
                    <a:pt x="977427" y="1576218"/>
                    <a:pt x="1490525" y="1633530"/>
                  </a:cubicBezTo>
                  <a:cubicBezTo>
                    <a:pt x="1591483" y="1644818"/>
                    <a:pt x="1691236" y="1650208"/>
                    <a:pt x="1789404" y="1650208"/>
                  </a:cubicBezTo>
                  <a:cubicBezTo>
                    <a:pt x="2241052" y="1650208"/>
                    <a:pt x="2657758" y="1536885"/>
                    <a:pt x="3040854" y="1377648"/>
                  </a:cubicBezTo>
                  <a:cubicBezTo>
                    <a:pt x="3615656" y="1137745"/>
                    <a:pt x="4126661" y="797075"/>
                    <a:pt x="4616232" y="521152"/>
                  </a:cubicBezTo>
                  <a:cubicBezTo>
                    <a:pt x="5105740" y="242692"/>
                    <a:pt x="5564935" y="35640"/>
                    <a:pt x="6010685" y="4313"/>
                  </a:cubicBezTo>
                  <a:close/>
                  <a:moveTo>
                    <a:pt x="6126165" y="0"/>
                  </a:moveTo>
                  <a:lnTo>
                    <a:pt x="6126228" y="0"/>
                  </a:lnTo>
                  <a:lnTo>
                    <a:pt x="6126198" y="1"/>
                  </a:lnTo>
                  <a:close/>
                </a:path>
              </a:pathLst>
            </a:custGeom>
            <a:grpFill/>
            <a:ln w="6395" cap="flat">
              <a:noFill/>
              <a:prstDash val="solid"/>
              <a:miter/>
            </a:ln>
          </p:spPr>
          <p:txBody>
            <a:bodyPr rtlCol="0" anchor="ctr"/>
            <a:lstStyle/>
            <a:p>
              <a:endParaRPr lang="nl-BE"/>
            </a:p>
          </p:txBody>
        </p:sp>
        <p:sp>
          <p:nvSpPr>
            <p:cNvPr id="8" name="Freeform: Shape 21">
              <a:extLst>
                <a:ext uri="{FF2B5EF4-FFF2-40B4-BE49-F238E27FC236}">
                  <a16:creationId xmlns:a16="http://schemas.microsoft.com/office/drawing/2014/main" id="{05FD5BA4-17E7-FF85-E911-9464398E3FEB}"/>
                </a:ext>
              </a:extLst>
            </p:cNvPr>
            <p:cNvSpPr/>
            <p:nvPr userDrawn="1"/>
          </p:nvSpPr>
          <p:spPr>
            <a:xfrm>
              <a:off x="5483551" y="5917588"/>
              <a:ext cx="4490184" cy="940412"/>
            </a:xfrm>
            <a:custGeom>
              <a:avLst/>
              <a:gdLst>
                <a:gd name="connsiteX0" fmla="*/ 2826468 w 4490184"/>
                <a:gd name="connsiteY0" fmla="*/ 9 h 940412"/>
                <a:gd name="connsiteX1" fmla="*/ 3913417 w 4490184"/>
                <a:gd name="connsiteY1" fmla="*/ 215052 h 940412"/>
                <a:gd name="connsiteX2" fmla="*/ 3913353 w 4490184"/>
                <a:gd name="connsiteY2" fmla="*/ 215052 h 940412"/>
                <a:gd name="connsiteX3" fmla="*/ 4490184 w 4490184"/>
                <a:gd name="connsiteY3" fmla="*/ 524712 h 940412"/>
                <a:gd name="connsiteX4" fmla="*/ 4176974 w 4490184"/>
                <a:gd name="connsiteY4" fmla="*/ 509745 h 940412"/>
                <a:gd name="connsiteX5" fmla="*/ 2461917 w 4490184"/>
                <a:gd name="connsiteY5" fmla="*/ 886859 h 940412"/>
                <a:gd name="connsiteX6" fmla="*/ 2333919 w 4490184"/>
                <a:gd name="connsiteY6" fmla="*/ 940412 h 940412"/>
                <a:gd name="connsiteX7" fmla="*/ 0 w 4490184"/>
                <a:gd name="connsiteY7" fmla="*/ 940412 h 940412"/>
                <a:gd name="connsiteX8" fmla="*/ 141161 w 4490184"/>
                <a:gd name="connsiteY8" fmla="*/ 865236 h 940412"/>
                <a:gd name="connsiteX9" fmla="*/ 446278 w 4490184"/>
                <a:gd name="connsiteY9" fmla="*/ 708745 h 940412"/>
                <a:gd name="connsiteX10" fmla="*/ 1704070 w 4490184"/>
                <a:gd name="connsiteY10" fmla="*/ 185056 h 940412"/>
                <a:gd name="connsiteX11" fmla="*/ 2826468 w 4490184"/>
                <a:gd name="connsiteY11" fmla="*/ 9 h 9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184" h="940412">
                  <a:moveTo>
                    <a:pt x="2826468" y="9"/>
                  </a:moveTo>
                  <a:cubicBezTo>
                    <a:pt x="3187495" y="325"/>
                    <a:pt x="3544843" y="63551"/>
                    <a:pt x="3913417" y="215052"/>
                  </a:cubicBezTo>
                  <a:lnTo>
                    <a:pt x="3913353" y="215052"/>
                  </a:lnTo>
                  <a:cubicBezTo>
                    <a:pt x="4102079" y="292863"/>
                    <a:pt x="4294229" y="394646"/>
                    <a:pt x="4490184" y="524712"/>
                  </a:cubicBezTo>
                  <a:cubicBezTo>
                    <a:pt x="4385675" y="514566"/>
                    <a:pt x="4281103" y="509302"/>
                    <a:pt x="4176974" y="509745"/>
                  </a:cubicBezTo>
                  <a:cubicBezTo>
                    <a:pt x="3589401" y="510467"/>
                    <a:pt x="3021299" y="662964"/>
                    <a:pt x="2461917" y="886859"/>
                  </a:cubicBezTo>
                  <a:lnTo>
                    <a:pt x="2333919" y="940412"/>
                  </a:lnTo>
                  <a:lnTo>
                    <a:pt x="0" y="940412"/>
                  </a:lnTo>
                  <a:lnTo>
                    <a:pt x="141161" y="865236"/>
                  </a:lnTo>
                  <a:cubicBezTo>
                    <a:pt x="242949" y="811861"/>
                    <a:pt x="344646" y="759533"/>
                    <a:pt x="446278" y="708745"/>
                  </a:cubicBezTo>
                  <a:cubicBezTo>
                    <a:pt x="870214" y="495731"/>
                    <a:pt x="1290090" y="312268"/>
                    <a:pt x="1704070" y="185056"/>
                  </a:cubicBezTo>
                  <a:cubicBezTo>
                    <a:pt x="2083868" y="68371"/>
                    <a:pt x="2458656" y="-879"/>
                    <a:pt x="2826468" y="9"/>
                  </a:cubicBezTo>
                  <a:close/>
                </a:path>
              </a:pathLst>
            </a:custGeom>
            <a:grpFill/>
            <a:ln w="6395" cap="flat">
              <a:noFill/>
              <a:prstDash val="solid"/>
              <a:miter/>
            </a:ln>
          </p:spPr>
          <p:txBody>
            <a:bodyPr rtlCol="0" anchor="ctr"/>
            <a:lstStyle/>
            <a:p>
              <a:endParaRPr lang="nl-BE"/>
            </a:p>
          </p:txBody>
        </p:sp>
      </p:grpSp>
      <p:sp>
        <p:nvSpPr>
          <p:cNvPr id="2" name="Title 1"/>
          <p:cNvSpPr>
            <a:spLocks noGrp="1"/>
          </p:cNvSpPr>
          <p:nvPr>
            <p:ph type="title" hasCustomPrompt="1"/>
          </p:nvPr>
        </p:nvSpPr>
        <p:spPr>
          <a:xfrm>
            <a:off x="711200" y="632502"/>
            <a:ext cx="10769600" cy="692497"/>
          </a:xfrm>
        </p:spPr>
        <p:txBody>
          <a:bodyPr>
            <a:noAutofit/>
          </a:bodyPr>
          <a:lstStyle/>
          <a:p>
            <a:r>
              <a:rPr lang="nl-BE"/>
              <a:t>Klik om de stijl van de hoofdtitel te bewerken</a:t>
            </a:r>
          </a:p>
        </p:txBody>
      </p:sp>
      <p:sp>
        <p:nvSpPr>
          <p:cNvPr id="16" name="Text Placeholder 15">
            <a:extLst>
              <a:ext uri="{FF2B5EF4-FFF2-40B4-BE49-F238E27FC236}">
                <a16:creationId xmlns:a16="http://schemas.microsoft.com/office/drawing/2014/main" id="{FC658694-50E4-3827-789D-30BE7E82EF21}"/>
              </a:ext>
            </a:extLst>
          </p:cNvPr>
          <p:cNvSpPr>
            <a:spLocks noGrp="1"/>
          </p:cNvSpPr>
          <p:nvPr>
            <p:ph type="body" sz="quarter" idx="10" hasCustomPrompt="1"/>
          </p:nvPr>
        </p:nvSpPr>
        <p:spPr>
          <a:xfrm>
            <a:off x="2885441" y="2042160"/>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9" name="Text Placeholder 15">
            <a:extLst>
              <a:ext uri="{FF2B5EF4-FFF2-40B4-BE49-F238E27FC236}">
                <a16:creationId xmlns:a16="http://schemas.microsoft.com/office/drawing/2014/main" id="{42754EC7-AD63-F568-E0A9-76D679CE6997}"/>
              </a:ext>
            </a:extLst>
          </p:cNvPr>
          <p:cNvSpPr>
            <a:spLocks noGrp="1"/>
          </p:cNvSpPr>
          <p:nvPr>
            <p:ph type="body" sz="quarter" idx="12" hasCustomPrompt="1"/>
          </p:nvPr>
        </p:nvSpPr>
        <p:spPr>
          <a:xfrm>
            <a:off x="2885441" y="2398641"/>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De Watergroep</a:t>
            </a:r>
          </a:p>
        </p:txBody>
      </p:sp>
      <p:sp>
        <p:nvSpPr>
          <p:cNvPr id="10" name="Text Placeholder 15">
            <a:extLst>
              <a:ext uri="{FF2B5EF4-FFF2-40B4-BE49-F238E27FC236}">
                <a16:creationId xmlns:a16="http://schemas.microsoft.com/office/drawing/2014/main" id="{E1273831-AF74-E37C-EBC7-6D155B513CF1}"/>
              </a:ext>
            </a:extLst>
          </p:cNvPr>
          <p:cNvSpPr>
            <a:spLocks noGrp="1"/>
          </p:cNvSpPr>
          <p:nvPr>
            <p:ph type="body" sz="quarter" idx="13" hasCustomPrompt="1"/>
          </p:nvPr>
        </p:nvSpPr>
        <p:spPr>
          <a:xfrm>
            <a:off x="2885441" y="2620162"/>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14" name="Text Placeholder 15">
            <a:extLst>
              <a:ext uri="{FF2B5EF4-FFF2-40B4-BE49-F238E27FC236}">
                <a16:creationId xmlns:a16="http://schemas.microsoft.com/office/drawing/2014/main" id="{441885BA-58BC-D862-971B-A70EB7D904AC}"/>
              </a:ext>
            </a:extLst>
          </p:cNvPr>
          <p:cNvSpPr>
            <a:spLocks noGrp="1"/>
          </p:cNvSpPr>
          <p:nvPr>
            <p:ph type="body" sz="quarter" idx="16" hasCustomPrompt="1"/>
          </p:nvPr>
        </p:nvSpPr>
        <p:spPr>
          <a:xfrm>
            <a:off x="2388615" y="2042160"/>
            <a:ext cx="359073" cy="423193"/>
          </a:xfrm>
        </p:spPr>
        <p:txBody>
          <a:bodyPr wrap="none" rIns="0">
            <a:spAutoFit/>
          </a:bodyPr>
          <a:lstStyle>
            <a:lvl1pPr marL="0" indent="0" algn="r">
              <a:buFont typeface="Arial" panose="020B0604020202020204" pitchFamily="34" charset="0"/>
              <a:buNone/>
              <a:defRPr sz="2750" b="1">
                <a:solidFill>
                  <a:schemeClr val="accent1"/>
                </a:solidFill>
              </a:defRPr>
            </a:lvl1pPr>
          </a:lstStyle>
          <a:p>
            <a:pPr lvl="0"/>
            <a:r>
              <a:rPr lang="nl-BE"/>
              <a:t>01</a:t>
            </a:r>
          </a:p>
        </p:txBody>
      </p:sp>
      <p:sp>
        <p:nvSpPr>
          <p:cNvPr id="15" name="Text Placeholder 15">
            <a:extLst>
              <a:ext uri="{FF2B5EF4-FFF2-40B4-BE49-F238E27FC236}">
                <a16:creationId xmlns:a16="http://schemas.microsoft.com/office/drawing/2014/main" id="{9972E72C-7BD7-95B6-757F-18CE04D63208}"/>
              </a:ext>
            </a:extLst>
          </p:cNvPr>
          <p:cNvSpPr>
            <a:spLocks noGrp="1"/>
          </p:cNvSpPr>
          <p:nvPr>
            <p:ph type="body" sz="quarter" idx="17" hasCustomPrompt="1"/>
          </p:nvPr>
        </p:nvSpPr>
        <p:spPr>
          <a:xfrm>
            <a:off x="7789893" y="2042160"/>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18" name="Text Placeholder 15">
            <a:extLst>
              <a:ext uri="{FF2B5EF4-FFF2-40B4-BE49-F238E27FC236}">
                <a16:creationId xmlns:a16="http://schemas.microsoft.com/office/drawing/2014/main" id="{0FDB8A3F-CCEC-0878-0D2A-49723244089F}"/>
              </a:ext>
            </a:extLst>
          </p:cNvPr>
          <p:cNvSpPr>
            <a:spLocks noGrp="1"/>
          </p:cNvSpPr>
          <p:nvPr>
            <p:ph type="body" sz="quarter" idx="18" hasCustomPrompt="1"/>
          </p:nvPr>
        </p:nvSpPr>
        <p:spPr>
          <a:xfrm>
            <a:off x="7789893" y="2398641"/>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De Watergroep</a:t>
            </a:r>
          </a:p>
        </p:txBody>
      </p:sp>
      <p:sp>
        <p:nvSpPr>
          <p:cNvPr id="19" name="Text Placeholder 15">
            <a:extLst>
              <a:ext uri="{FF2B5EF4-FFF2-40B4-BE49-F238E27FC236}">
                <a16:creationId xmlns:a16="http://schemas.microsoft.com/office/drawing/2014/main" id="{A6FA42B7-D297-98EF-38E1-3D37D6A8DF45}"/>
              </a:ext>
            </a:extLst>
          </p:cNvPr>
          <p:cNvSpPr>
            <a:spLocks noGrp="1"/>
          </p:cNvSpPr>
          <p:nvPr>
            <p:ph type="body" sz="quarter" idx="19" hasCustomPrompt="1"/>
          </p:nvPr>
        </p:nvSpPr>
        <p:spPr>
          <a:xfrm>
            <a:off x="7789893" y="2620162"/>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20" name="Text Placeholder 15">
            <a:extLst>
              <a:ext uri="{FF2B5EF4-FFF2-40B4-BE49-F238E27FC236}">
                <a16:creationId xmlns:a16="http://schemas.microsoft.com/office/drawing/2014/main" id="{6809239D-A35C-C035-E43D-8B25F32160FB}"/>
              </a:ext>
            </a:extLst>
          </p:cNvPr>
          <p:cNvSpPr>
            <a:spLocks noGrp="1"/>
          </p:cNvSpPr>
          <p:nvPr>
            <p:ph type="body" sz="quarter" idx="20" hasCustomPrompt="1"/>
          </p:nvPr>
        </p:nvSpPr>
        <p:spPr>
          <a:xfrm>
            <a:off x="7293067" y="2042160"/>
            <a:ext cx="359073" cy="423193"/>
          </a:xfrm>
        </p:spPr>
        <p:txBody>
          <a:bodyPr wrap="none" rIns="0">
            <a:spAutoFit/>
          </a:bodyPr>
          <a:lstStyle>
            <a:lvl1pPr marL="0" indent="0" algn="r">
              <a:buFont typeface="Arial" panose="020B0604020202020204" pitchFamily="34" charset="0"/>
              <a:buNone/>
              <a:defRPr sz="2750" b="1">
                <a:solidFill>
                  <a:schemeClr val="accent1"/>
                </a:solidFill>
              </a:defRPr>
            </a:lvl1pPr>
          </a:lstStyle>
          <a:p>
            <a:pPr lvl="0"/>
            <a:r>
              <a:rPr lang="nl-BE"/>
              <a:t>01</a:t>
            </a:r>
          </a:p>
        </p:txBody>
      </p:sp>
      <p:sp>
        <p:nvSpPr>
          <p:cNvPr id="21" name="Text Placeholder 15">
            <a:extLst>
              <a:ext uri="{FF2B5EF4-FFF2-40B4-BE49-F238E27FC236}">
                <a16:creationId xmlns:a16="http://schemas.microsoft.com/office/drawing/2014/main" id="{6A3FEBBF-FAB3-DD32-8EDD-DA9B33B58FEA}"/>
              </a:ext>
            </a:extLst>
          </p:cNvPr>
          <p:cNvSpPr>
            <a:spLocks noGrp="1"/>
          </p:cNvSpPr>
          <p:nvPr>
            <p:ph type="body" sz="quarter" idx="21" hasCustomPrompt="1"/>
          </p:nvPr>
        </p:nvSpPr>
        <p:spPr>
          <a:xfrm>
            <a:off x="2885441" y="3213556"/>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22" name="Text Placeholder 15">
            <a:extLst>
              <a:ext uri="{FF2B5EF4-FFF2-40B4-BE49-F238E27FC236}">
                <a16:creationId xmlns:a16="http://schemas.microsoft.com/office/drawing/2014/main" id="{B8BFB74F-A256-B5EF-4E35-9CF0FA61702B}"/>
              </a:ext>
            </a:extLst>
          </p:cNvPr>
          <p:cNvSpPr>
            <a:spLocks noGrp="1"/>
          </p:cNvSpPr>
          <p:nvPr>
            <p:ph type="body" sz="quarter" idx="22" hasCustomPrompt="1"/>
          </p:nvPr>
        </p:nvSpPr>
        <p:spPr>
          <a:xfrm>
            <a:off x="2885441" y="3570037"/>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Missie en ambities</a:t>
            </a:r>
          </a:p>
        </p:txBody>
      </p:sp>
      <p:sp>
        <p:nvSpPr>
          <p:cNvPr id="23" name="Text Placeholder 15">
            <a:extLst>
              <a:ext uri="{FF2B5EF4-FFF2-40B4-BE49-F238E27FC236}">
                <a16:creationId xmlns:a16="http://schemas.microsoft.com/office/drawing/2014/main" id="{65A4188A-73EA-55AE-59A1-4D6DC0A218A2}"/>
              </a:ext>
            </a:extLst>
          </p:cNvPr>
          <p:cNvSpPr>
            <a:spLocks noGrp="1"/>
          </p:cNvSpPr>
          <p:nvPr>
            <p:ph type="body" sz="quarter" idx="23" hasCustomPrompt="1"/>
          </p:nvPr>
        </p:nvSpPr>
        <p:spPr>
          <a:xfrm>
            <a:off x="2885441" y="3791558"/>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24" name="Text Placeholder 15">
            <a:extLst>
              <a:ext uri="{FF2B5EF4-FFF2-40B4-BE49-F238E27FC236}">
                <a16:creationId xmlns:a16="http://schemas.microsoft.com/office/drawing/2014/main" id="{43226F83-B251-1BBE-843A-9092320F7546}"/>
              </a:ext>
            </a:extLst>
          </p:cNvPr>
          <p:cNvSpPr>
            <a:spLocks noGrp="1"/>
          </p:cNvSpPr>
          <p:nvPr>
            <p:ph type="body" sz="quarter" idx="24" hasCustomPrompt="1"/>
          </p:nvPr>
        </p:nvSpPr>
        <p:spPr>
          <a:xfrm>
            <a:off x="2388615" y="3213556"/>
            <a:ext cx="359073" cy="423193"/>
          </a:xfrm>
        </p:spPr>
        <p:txBody>
          <a:bodyPr wrap="none" rIns="0">
            <a:spAutoFit/>
          </a:bodyPr>
          <a:lstStyle>
            <a:lvl1pPr marL="0" indent="0" algn="r">
              <a:buFont typeface="Arial" panose="020B0604020202020204" pitchFamily="34" charset="0"/>
              <a:buNone/>
              <a:defRPr sz="2750" b="1">
                <a:solidFill>
                  <a:schemeClr val="accent1"/>
                </a:solidFill>
              </a:defRPr>
            </a:lvl1pPr>
          </a:lstStyle>
          <a:p>
            <a:pPr lvl="0"/>
            <a:r>
              <a:rPr lang="nl-BE"/>
              <a:t>01</a:t>
            </a:r>
          </a:p>
        </p:txBody>
      </p:sp>
      <p:sp>
        <p:nvSpPr>
          <p:cNvPr id="25" name="Text Placeholder 15">
            <a:extLst>
              <a:ext uri="{FF2B5EF4-FFF2-40B4-BE49-F238E27FC236}">
                <a16:creationId xmlns:a16="http://schemas.microsoft.com/office/drawing/2014/main" id="{E6A0C99D-8CC9-A883-71CD-97D81CC819F5}"/>
              </a:ext>
            </a:extLst>
          </p:cNvPr>
          <p:cNvSpPr>
            <a:spLocks noGrp="1"/>
          </p:cNvSpPr>
          <p:nvPr>
            <p:ph type="body" sz="quarter" idx="25" hasCustomPrompt="1"/>
          </p:nvPr>
        </p:nvSpPr>
        <p:spPr>
          <a:xfrm>
            <a:off x="7789893" y="3213556"/>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26" name="Text Placeholder 15">
            <a:extLst>
              <a:ext uri="{FF2B5EF4-FFF2-40B4-BE49-F238E27FC236}">
                <a16:creationId xmlns:a16="http://schemas.microsoft.com/office/drawing/2014/main" id="{E7F35B2C-DB47-919A-5C18-BBBE68B86D00}"/>
              </a:ext>
            </a:extLst>
          </p:cNvPr>
          <p:cNvSpPr>
            <a:spLocks noGrp="1"/>
          </p:cNvSpPr>
          <p:nvPr>
            <p:ph type="body" sz="quarter" idx="26" hasCustomPrompt="1"/>
          </p:nvPr>
        </p:nvSpPr>
        <p:spPr>
          <a:xfrm>
            <a:off x="7789893" y="3570037"/>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Missie en ambities</a:t>
            </a:r>
          </a:p>
        </p:txBody>
      </p:sp>
      <p:sp>
        <p:nvSpPr>
          <p:cNvPr id="27" name="Text Placeholder 15">
            <a:extLst>
              <a:ext uri="{FF2B5EF4-FFF2-40B4-BE49-F238E27FC236}">
                <a16:creationId xmlns:a16="http://schemas.microsoft.com/office/drawing/2014/main" id="{41E55C74-0D3B-5586-9827-3DD9A7EE743B}"/>
              </a:ext>
            </a:extLst>
          </p:cNvPr>
          <p:cNvSpPr>
            <a:spLocks noGrp="1"/>
          </p:cNvSpPr>
          <p:nvPr>
            <p:ph type="body" sz="quarter" idx="27" hasCustomPrompt="1"/>
          </p:nvPr>
        </p:nvSpPr>
        <p:spPr>
          <a:xfrm>
            <a:off x="7789893" y="3791558"/>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28" name="Text Placeholder 15">
            <a:extLst>
              <a:ext uri="{FF2B5EF4-FFF2-40B4-BE49-F238E27FC236}">
                <a16:creationId xmlns:a16="http://schemas.microsoft.com/office/drawing/2014/main" id="{B83A16FB-2F20-AECE-F962-9BFFEF4F74EF}"/>
              </a:ext>
            </a:extLst>
          </p:cNvPr>
          <p:cNvSpPr>
            <a:spLocks noGrp="1"/>
          </p:cNvSpPr>
          <p:nvPr>
            <p:ph type="body" sz="quarter" idx="28" hasCustomPrompt="1"/>
          </p:nvPr>
        </p:nvSpPr>
        <p:spPr>
          <a:xfrm>
            <a:off x="7293067" y="3213556"/>
            <a:ext cx="359073" cy="423193"/>
          </a:xfrm>
        </p:spPr>
        <p:txBody>
          <a:bodyPr wrap="none" rIns="0">
            <a:spAutoFit/>
          </a:bodyPr>
          <a:lstStyle>
            <a:lvl1pPr marL="0" indent="0" algn="r">
              <a:buFont typeface="Arial" panose="020B0604020202020204" pitchFamily="34" charset="0"/>
              <a:buNone/>
              <a:defRPr sz="2750" b="1">
                <a:solidFill>
                  <a:schemeClr val="accent1"/>
                </a:solidFill>
              </a:defRPr>
            </a:lvl1pPr>
          </a:lstStyle>
          <a:p>
            <a:pPr lvl="0"/>
            <a:r>
              <a:rPr lang="nl-BE"/>
              <a:t>01</a:t>
            </a:r>
          </a:p>
        </p:txBody>
      </p:sp>
      <p:sp>
        <p:nvSpPr>
          <p:cNvPr id="29" name="Text Placeholder 15">
            <a:extLst>
              <a:ext uri="{FF2B5EF4-FFF2-40B4-BE49-F238E27FC236}">
                <a16:creationId xmlns:a16="http://schemas.microsoft.com/office/drawing/2014/main" id="{1C3355C3-8C2E-7167-1100-23599B214E5F}"/>
              </a:ext>
            </a:extLst>
          </p:cNvPr>
          <p:cNvSpPr>
            <a:spLocks noGrp="1"/>
          </p:cNvSpPr>
          <p:nvPr>
            <p:ph type="body" sz="quarter" idx="29" hasCustomPrompt="1"/>
          </p:nvPr>
        </p:nvSpPr>
        <p:spPr>
          <a:xfrm>
            <a:off x="2885441" y="4385407"/>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30" name="Text Placeholder 15">
            <a:extLst>
              <a:ext uri="{FF2B5EF4-FFF2-40B4-BE49-F238E27FC236}">
                <a16:creationId xmlns:a16="http://schemas.microsoft.com/office/drawing/2014/main" id="{695BBEE2-E418-3590-9978-987D1565599D}"/>
              </a:ext>
            </a:extLst>
          </p:cNvPr>
          <p:cNvSpPr>
            <a:spLocks noGrp="1"/>
          </p:cNvSpPr>
          <p:nvPr>
            <p:ph type="body" sz="quarter" idx="30" hasCustomPrompt="1"/>
          </p:nvPr>
        </p:nvSpPr>
        <p:spPr>
          <a:xfrm>
            <a:off x="2885441" y="4741888"/>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Waterproductie</a:t>
            </a:r>
          </a:p>
        </p:txBody>
      </p:sp>
      <p:sp>
        <p:nvSpPr>
          <p:cNvPr id="31" name="Text Placeholder 15">
            <a:extLst>
              <a:ext uri="{FF2B5EF4-FFF2-40B4-BE49-F238E27FC236}">
                <a16:creationId xmlns:a16="http://schemas.microsoft.com/office/drawing/2014/main" id="{FEAD75D4-CDF5-B7DE-5FBC-3FBD9B984D16}"/>
              </a:ext>
            </a:extLst>
          </p:cNvPr>
          <p:cNvSpPr>
            <a:spLocks noGrp="1"/>
          </p:cNvSpPr>
          <p:nvPr>
            <p:ph type="body" sz="quarter" idx="31" hasCustomPrompt="1"/>
          </p:nvPr>
        </p:nvSpPr>
        <p:spPr>
          <a:xfrm>
            <a:off x="2885441" y="4963409"/>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32" name="Text Placeholder 15">
            <a:extLst>
              <a:ext uri="{FF2B5EF4-FFF2-40B4-BE49-F238E27FC236}">
                <a16:creationId xmlns:a16="http://schemas.microsoft.com/office/drawing/2014/main" id="{E055323A-E557-82A5-BFB4-9A64CE327545}"/>
              </a:ext>
            </a:extLst>
          </p:cNvPr>
          <p:cNvSpPr>
            <a:spLocks noGrp="1"/>
          </p:cNvSpPr>
          <p:nvPr>
            <p:ph type="body" sz="quarter" idx="32" hasCustomPrompt="1"/>
          </p:nvPr>
        </p:nvSpPr>
        <p:spPr>
          <a:xfrm>
            <a:off x="2388615" y="4385407"/>
            <a:ext cx="359073" cy="423193"/>
          </a:xfrm>
        </p:spPr>
        <p:txBody>
          <a:bodyPr wrap="none" rIns="0">
            <a:spAutoFit/>
          </a:bodyPr>
          <a:lstStyle>
            <a:lvl1pPr marL="0" indent="0" algn="r">
              <a:buFont typeface="Arial" panose="020B0604020202020204" pitchFamily="34" charset="0"/>
              <a:buNone/>
              <a:defRPr sz="2750" b="1">
                <a:solidFill>
                  <a:schemeClr val="accent1"/>
                </a:solidFill>
              </a:defRPr>
            </a:lvl1pPr>
          </a:lstStyle>
          <a:p>
            <a:pPr lvl="0"/>
            <a:r>
              <a:rPr lang="nl-BE"/>
              <a:t>01</a:t>
            </a:r>
          </a:p>
        </p:txBody>
      </p:sp>
      <p:sp>
        <p:nvSpPr>
          <p:cNvPr id="33" name="Text Placeholder 15">
            <a:extLst>
              <a:ext uri="{FF2B5EF4-FFF2-40B4-BE49-F238E27FC236}">
                <a16:creationId xmlns:a16="http://schemas.microsoft.com/office/drawing/2014/main" id="{1DD58076-6E32-A721-E61C-DC3F46FBA838}"/>
              </a:ext>
            </a:extLst>
          </p:cNvPr>
          <p:cNvSpPr>
            <a:spLocks noGrp="1"/>
          </p:cNvSpPr>
          <p:nvPr>
            <p:ph type="body" sz="quarter" idx="33" hasCustomPrompt="1"/>
          </p:nvPr>
        </p:nvSpPr>
        <p:spPr>
          <a:xfrm>
            <a:off x="7789893" y="4385407"/>
            <a:ext cx="3690907" cy="430887"/>
          </a:xfrm>
        </p:spPr>
        <p:txBody>
          <a:bodyPr wrap="square">
            <a:spAutoFit/>
          </a:bodyPr>
          <a:lstStyle>
            <a:lvl1pPr marL="0" indent="0">
              <a:buFont typeface="Arial" panose="020B0604020202020204" pitchFamily="34" charset="0"/>
              <a:buNone/>
              <a:defRPr sz="2750" b="1">
                <a:solidFill>
                  <a:schemeClr val="tx2"/>
                </a:solidFill>
              </a:defRPr>
            </a:lvl1pPr>
          </a:lstStyle>
          <a:p>
            <a:pPr lvl="0"/>
            <a:r>
              <a:rPr lang="nl-BE"/>
              <a:t>John Doe</a:t>
            </a:r>
          </a:p>
        </p:txBody>
      </p:sp>
      <p:sp>
        <p:nvSpPr>
          <p:cNvPr id="34" name="Text Placeholder 15">
            <a:extLst>
              <a:ext uri="{FF2B5EF4-FFF2-40B4-BE49-F238E27FC236}">
                <a16:creationId xmlns:a16="http://schemas.microsoft.com/office/drawing/2014/main" id="{57E43ED7-D970-A725-A284-A9444D8765BE}"/>
              </a:ext>
            </a:extLst>
          </p:cNvPr>
          <p:cNvSpPr>
            <a:spLocks noGrp="1"/>
          </p:cNvSpPr>
          <p:nvPr>
            <p:ph type="body" sz="quarter" idx="34" hasCustomPrompt="1"/>
          </p:nvPr>
        </p:nvSpPr>
        <p:spPr>
          <a:xfrm>
            <a:off x="7789893" y="4741888"/>
            <a:ext cx="3690907" cy="230832"/>
          </a:xfrm>
        </p:spPr>
        <p:txBody>
          <a:bodyPr wrap="square">
            <a:spAutoFit/>
          </a:bodyPr>
          <a:lstStyle>
            <a:lvl1pPr marL="0" indent="0">
              <a:buFont typeface="Arial" panose="020B0604020202020204" pitchFamily="34" charset="0"/>
              <a:buNone/>
              <a:defRPr sz="1500" b="1">
                <a:solidFill>
                  <a:schemeClr val="tx2"/>
                </a:solidFill>
              </a:defRPr>
            </a:lvl1pPr>
          </a:lstStyle>
          <a:p>
            <a:pPr lvl="0"/>
            <a:r>
              <a:rPr lang="nl-BE"/>
              <a:t>Waterproductie</a:t>
            </a:r>
          </a:p>
        </p:txBody>
      </p:sp>
      <p:sp>
        <p:nvSpPr>
          <p:cNvPr id="35" name="Text Placeholder 15">
            <a:extLst>
              <a:ext uri="{FF2B5EF4-FFF2-40B4-BE49-F238E27FC236}">
                <a16:creationId xmlns:a16="http://schemas.microsoft.com/office/drawing/2014/main" id="{9DFE3F1B-9488-5CA5-FB67-63F5E5538582}"/>
              </a:ext>
            </a:extLst>
          </p:cNvPr>
          <p:cNvSpPr>
            <a:spLocks noGrp="1"/>
          </p:cNvSpPr>
          <p:nvPr>
            <p:ph type="body" sz="quarter" idx="35" hasCustomPrompt="1"/>
          </p:nvPr>
        </p:nvSpPr>
        <p:spPr>
          <a:xfrm>
            <a:off x="7789893" y="4963409"/>
            <a:ext cx="3690907" cy="230832"/>
          </a:xfrm>
        </p:spPr>
        <p:txBody>
          <a:bodyPr wrap="square">
            <a:spAutoFit/>
          </a:bodyPr>
          <a:lstStyle>
            <a:lvl1pPr marL="0" indent="0">
              <a:buFont typeface="Arial" panose="020B0604020202020204" pitchFamily="34" charset="0"/>
              <a:buNone/>
              <a:defRPr sz="1500" b="0">
                <a:solidFill>
                  <a:schemeClr val="tx2"/>
                </a:solidFill>
                <a:latin typeface="Calibri Light" panose="020F0302020204030204" pitchFamily="34" charset="0"/>
                <a:cs typeface="Calibri Light" panose="020F0302020204030204" pitchFamily="34" charset="0"/>
              </a:defRPr>
            </a:lvl1pPr>
          </a:lstStyle>
          <a:p>
            <a:pPr lvl="0"/>
            <a:r>
              <a:rPr lang="nl-BE"/>
              <a:t>Slide x</a:t>
            </a:r>
          </a:p>
        </p:txBody>
      </p:sp>
      <p:sp>
        <p:nvSpPr>
          <p:cNvPr id="36" name="Text Placeholder 15">
            <a:extLst>
              <a:ext uri="{FF2B5EF4-FFF2-40B4-BE49-F238E27FC236}">
                <a16:creationId xmlns:a16="http://schemas.microsoft.com/office/drawing/2014/main" id="{6940FE60-226D-0107-7490-46F2838AE293}"/>
              </a:ext>
            </a:extLst>
          </p:cNvPr>
          <p:cNvSpPr>
            <a:spLocks noGrp="1"/>
          </p:cNvSpPr>
          <p:nvPr>
            <p:ph type="body" sz="quarter" idx="36" hasCustomPrompt="1"/>
          </p:nvPr>
        </p:nvSpPr>
        <p:spPr>
          <a:xfrm>
            <a:off x="7293067" y="4385407"/>
            <a:ext cx="359073" cy="423193"/>
          </a:xfrm>
        </p:spPr>
        <p:txBody>
          <a:bodyPr wrap="none" rIns="0">
            <a:spAutoFit/>
          </a:bodyPr>
          <a:lstStyle>
            <a:lvl1pPr marL="0" indent="0" algn="r">
              <a:buFont typeface="Arial" panose="020B0604020202020204" pitchFamily="34" charset="0"/>
              <a:buNone/>
              <a:defRPr sz="2750" b="1">
                <a:solidFill>
                  <a:schemeClr val="accent1"/>
                </a:solidFill>
              </a:defRPr>
            </a:lvl1pPr>
          </a:lstStyle>
          <a:p>
            <a:pPr lvl="0"/>
            <a:r>
              <a:rPr lang="nl-BE"/>
              <a:t>01</a:t>
            </a:r>
          </a:p>
        </p:txBody>
      </p:sp>
      <p:pic>
        <p:nvPicPr>
          <p:cNvPr id="3" name="Graphic 2">
            <a:extLst>
              <a:ext uri="{FF2B5EF4-FFF2-40B4-BE49-F238E27FC236}">
                <a16:creationId xmlns:a16="http://schemas.microsoft.com/office/drawing/2014/main" id="{7FC8F138-2C4F-3B61-0B95-F5BBC425B4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79257" y="5358219"/>
            <a:ext cx="1331970" cy="1266998"/>
          </a:xfrm>
          <a:prstGeom prst="rect">
            <a:avLst/>
          </a:prstGeom>
        </p:spPr>
      </p:pic>
    </p:spTree>
    <p:extLst>
      <p:ext uri="{BB962C8B-B14F-4D97-AF65-F5344CB8AC3E}">
        <p14:creationId xmlns:p14="http://schemas.microsoft.com/office/powerpoint/2010/main" val="13698400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1200" y="632842"/>
            <a:ext cx="10769600" cy="692497"/>
          </a:xfrm>
          <a:prstGeom prst="rect">
            <a:avLst/>
          </a:prstGeom>
        </p:spPr>
        <p:txBody>
          <a:bodyPr vert="horz" wrap="square" lIns="0" tIns="0" rIns="0" bIns="0" rtlCol="0" anchor="ctr" anchorCtr="0">
            <a:noAutofit/>
          </a:bodyPr>
          <a:lstStyle/>
          <a:p>
            <a:r>
              <a:rPr lang="nl-BE"/>
              <a:t>Titelstijl van model bewerken</a:t>
            </a:r>
          </a:p>
        </p:txBody>
      </p:sp>
      <p:sp>
        <p:nvSpPr>
          <p:cNvPr id="3" name="Text Placeholder 2"/>
          <p:cNvSpPr>
            <a:spLocks noGrp="1"/>
          </p:cNvSpPr>
          <p:nvPr>
            <p:ph type="body" idx="1"/>
          </p:nvPr>
        </p:nvSpPr>
        <p:spPr>
          <a:xfrm>
            <a:off x="711200" y="2042160"/>
            <a:ext cx="10769600" cy="3312000"/>
          </a:xfrm>
          <a:prstGeom prst="rect">
            <a:avLst/>
          </a:prstGeom>
          <a:ln>
            <a:noFill/>
          </a:ln>
        </p:spPr>
        <p:txBody>
          <a:bodyPr vert="horz" wrap="square" lIns="0" tIns="0" rIns="0" bIns="0" rtlCol="0">
            <a:noAutofit/>
          </a:bodyPr>
          <a:lstStyle/>
          <a:p>
            <a:pPr lvl="0"/>
            <a:r>
              <a:rPr lang="nl-BE"/>
              <a:t>Tekststijl van het model bewerken</a:t>
            </a:r>
          </a:p>
          <a:p>
            <a:pPr lvl="1"/>
            <a:r>
              <a:rPr lang="nl-BE"/>
              <a:t>Tweede niveau</a:t>
            </a:r>
          </a:p>
          <a:p>
            <a:pPr lvl="2"/>
            <a:r>
              <a:rPr lang="nl-BE"/>
              <a:t>Derde niveau</a:t>
            </a:r>
          </a:p>
          <a:p>
            <a:pPr lvl="3"/>
            <a:r>
              <a:rPr lang="nl-BE"/>
              <a:t>Vierde niveau</a:t>
            </a:r>
          </a:p>
          <a:p>
            <a:pPr lvl="4"/>
            <a:r>
              <a:rPr lang="nl-BE"/>
              <a:t>Vijfde niveau</a:t>
            </a:r>
          </a:p>
        </p:txBody>
      </p:sp>
    </p:spTree>
    <p:extLst>
      <p:ext uri="{BB962C8B-B14F-4D97-AF65-F5344CB8AC3E}">
        <p14:creationId xmlns:p14="http://schemas.microsoft.com/office/powerpoint/2010/main" val="317097911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61" r:id="rId3"/>
    <p:sldLayoutId id="2147483716" r:id="rId4"/>
    <p:sldLayoutId id="2147483699" r:id="rId5"/>
    <p:sldLayoutId id="2147483697" r:id="rId6"/>
    <p:sldLayoutId id="2147483698" r:id="rId7"/>
    <p:sldLayoutId id="2147483696" r:id="rId8"/>
    <p:sldLayoutId id="2147483695" r:id="rId9"/>
    <p:sldLayoutId id="2147483700" r:id="rId10"/>
    <p:sldLayoutId id="2147483715"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01" r:id="rId20"/>
    <p:sldLayoutId id="2147483650" r:id="rId21"/>
    <p:sldLayoutId id="2147483662" r:id="rId22"/>
    <p:sldLayoutId id="2147483663" r:id="rId23"/>
    <p:sldLayoutId id="2147483689" r:id="rId24"/>
    <p:sldLayoutId id="2147483672" r:id="rId25"/>
    <p:sldLayoutId id="2147483717" r:id="rId26"/>
    <p:sldLayoutId id="2147483655" r:id="rId27"/>
    <p:sldLayoutId id="2147483690" r:id="rId28"/>
    <p:sldLayoutId id="2147483719" r:id="rId29"/>
    <p:sldLayoutId id="2147483720" r:id="rId30"/>
    <p:sldLayoutId id="2147483721" r:id="rId31"/>
    <p:sldLayoutId id="2147483722" r:id="rId32"/>
    <p:sldLayoutId id="2147483723" r:id="rId33"/>
    <p:sldLayoutId id="2147483675" r:id="rId34"/>
    <p:sldLayoutId id="2147483676" r:id="rId35"/>
    <p:sldLayoutId id="2147483677" r:id="rId36"/>
    <p:sldLayoutId id="2147483714" r:id="rId37"/>
    <p:sldLayoutId id="2147483702" r:id="rId38"/>
    <p:sldLayoutId id="2147483704" r:id="rId39"/>
    <p:sldLayoutId id="2147483703" r:id="rId40"/>
    <p:sldLayoutId id="2147483674" r:id="rId41"/>
    <p:sldLayoutId id="2147483664" r:id="rId42"/>
    <p:sldLayoutId id="2147483668" r:id="rId43"/>
    <p:sldLayoutId id="2147483669" r:id="rId44"/>
    <p:sldLayoutId id="2147483686" r:id="rId45"/>
    <p:sldLayoutId id="2147483688" r:id="rId46"/>
    <p:sldLayoutId id="2147483687" r:id="rId47"/>
    <p:sldLayoutId id="2147483667" r:id="rId48"/>
    <p:sldLayoutId id="2147483666" r:id="rId49"/>
    <p:sldLayoutId id="2147483665" r:id="rId50"/>
    <p:sldLayoutId id="2147483671" r:id="rId51"/>
    <p:sldLayoutId id="2147483670" r:id="rId52"/>
    <p:sldLayoutId id="2147483673" r:id="rId53"/>
    <p:sldLayoutId id="2147483678" r:id="rId54"/>
    <p:sldLayoutId id="2147483724" r:id="rId55"/>
  </p:sldLayoutIdLst>
  <p:hf hdr="0" dt="0"/>
  <p:txStyles>
    <p:titleStyle>
      <a:lvl1pPr algn="l" defTabSz="457200" rtl="0" eaLnBrk="1" latinLnBrk="0" hangingPunct="1">
        <a:lnSpc>
          <a:spcPct val="90000"/>
        </a:lnSpc>
        <a:spcBef>
          <a:spcPct val="0"/>
        </a:spcBef>
        <a:buNone/>
        <a:defRPr sz="5000" b="1" i="0" kern="1200" baseline="0">
          <a:solidFill>
            <a:schemeClr val="tx2"/>
          </a:solidFill>
          <a:latin typeface="+mj-lt"/>
          <a:ea typeface="+mj-ea"/>
          <a:cs typeface="+mj-cs"/>
        </a:defRPr>
      </a:lvl1pPr>
    </p:titleStyle>
    <p:bodyStyle>
      <a:lvl1pPr marL="276225" indent="-276225" algn="l" defTabSz="457200" rtl="0" eaLnBrk="1" latinLnBrk="0" hangingPunct="1">
        <a:spcBef>
          <a:spcPts val="900"/>
        </a:spcBef>
        <a:buClr>
          <a:schemeClr val="tx2"/>
        </a:buClr>
        <a:buSzPct val="90000"/>
        <a:buFont typeface="Wingdings" panose="05000000000000000000" pitchFamily="2" charset="2"/>
        <a:buChar char=""/>
        <a:defRPr sz="2000" b="0" kern="1200">
          <a:solidFill>
            <a:schemeClr val="bg2">
              <a:lumMod val="10000"/>
            </a:schemeClr>
          </a:solidFill>
          <a:latin typeface="+mn-lt"/>
          <a:ea typeface="+mn-ea"/>
          <a:cs typeface="+mn-cs"/>
        </a:defRPr>
      </a:lvl1pPr>
      <a:lvl2pPr marL="628650" indent="-266700" algn="l" defTabSz="457200" rtl="0" eaLnBrk="1" latinLnBrk="0" hangingPunct="1">
        <a:spcBef>
          <a:spcPts val="400"/>
        </a:spcBef>
        <a:buClr>
          <a:schemeClr val="tx2"/>
        </a:buClr>
        <a:buSzPct val="90000"/>
        <a:buFont typeface="Wingdings" panose="05000000000000000000" pitchFamily="2" charset="2"/>
        <a:buChar char=""/>
        <a:defRPr sz="1800" b="0" kern="1200">
          <a:solidFill>
            <a:schemeClr val="bg2">
              <a:lumMod val="10000"/>
            </a:schemeClr>
          </a:solidFill>
          <a:latin typeface="+mn-lt"/>
          <a:ea typeface="+mn-ea"/>
          <a:cs typeface="+mn-cs"/>
        </a:defRPr>
      </a:lvl2pPr>
      <a:lvl3pPr marL="895350" indent="-179388" algn="l" defTabSz="457200" rtl="0" eaLnBrk="1" latinLnBrk="0" hangingPunct="1">
        <a:spcBef>
          <a:spcPts val="200"/>
        </a:spcBef>
        <a:buClr>
          <a:schemeClr val="tx2"/>
        </a:buClr>
        <a:buSzPct val="90000"/>
        <a:buFont typeface="Wingdings" panose="05000000000000000000" pitchFamily="2" charset="2"/>
        <a:buChar char=""/>
        <a:defRPr sz="1600" b="0" kern="1200">
          <a:solidFill>
            <a:schemeClr val="bg2">
              <a:lumMod val="10000"/>
            </a:schemeClr>
          </a:solidFill>
          <a:latin typeface="+mn-lt"/>
          <a:ea typeface="+mn-ea"/>
          <a:cs typeface="+mn-cs"/>
        </a:defRPr>
      </a:lvl3pPr>
      <a:lvl4pPr marL="1165225" indent="-179388" algn="l" defTabSz="457200" rtl="0" eaLnBrk="1" latinLnBrk="0" hangingPunct="1">
        <a:spcBef>
          <a:spcPts val="0"/>
        </a:spcBef>
        <a:buClr>
          <a:schemeClr val="tx2"/>
        </a:buClr>
        <a:buSzPct val="90000"/>
        <a:buFont typeface="Wingdings" panose="05000000000000000000" pitchFamily="2" charset="2"/>
        <a:buChar char=""/>
        <a:defRPr sz="1400" b="0" kern="1200">
          <a:solidFill>
            <a:schemeClr val="bg2">
              <a:lumMod val="10000"/>
            </a:schemeClr>
          </a:solidFill>
          <a:latin typeface="+mn-lt"/>
          <a:ea typeface="+mn-ea"/>
          <a:cs typeface="+mn-cs"/>
        </a:defRPr>
      </a:lvl4pPr>
      <a:lvl5pPr marL="1438275" indent="-180975" algn="l" defTabSz="457200" rtl="0" eaLnBrk="1" latinLnBrk="0" hangingPunct="1">
        <a:spcBef>
          <a:spcPts val="0"/>
        </a:spcBef>
        <a:buClr>
          <a:schemeClr val="tx2"/>
        </a:buClr>
        <a:buSzPct val="90000"/>
        <a:buFont typeface="Wingdings" panose="05000000000000000000" pitchFamily="2" charset="2"/>
        <a:buChar char=""/>
        <a:defRPr sz="1200" b="0" kern="1200" baseline="0">
          <a:solidFill>
            <a:schemeClr val="bg2">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45" userDrawn="1">
          <p15:clr>
            <a:srgbClr val="F26B43"/>
          </p15:clr>
        </p15:guide>
        <p15:guide id="4" pos="72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104.jpeg"/><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image" Target="../media/image49.sv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8.png"/><Relationship Id="rId11" Type="http://schemas.openxmlformats.org/officeDocument/2006/relationships/image" Target="../media/image111.svg"/><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06.png"/><Relationship Id="rId9" Type="http://schemas.openxmlformats.org/officeDocument/2006/relationships/image" Target="../media/image109.svg"/></Relationships>
</file>

<file path=ppt/slides/_rels/slide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4.xml"/><Relationship Id="rId5" Type="http://schemas.openxmlformats.org/officeDocument/2006/relationships/image" Target="../media/image118.jpeg"/><Relationship Id="rId4" Type="http://schemas.openxmlformats.org/officeDocument/2006/relationships/image" Target="../media/image1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video" Target="https://www.youtube.com/embed/uuRpHlfWaFw?feature=oembed" TargetMode="External"/><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svg"/></Relationships>
</file>

<file path=ppt/slides/_rels/slide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55.xml"/><Relationship Id="rId5" Type="http://schemas.openxmlformats.org/officeDocument/2006/relationships/image" Target="../media/image137.png"/><Relationship Id="rId4" Type="http://schemas.openxmlformats.org/officeDocument/2006/relationships/image" Target="../media/image1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39.png"/><Relationship Id="rId11" Type="http://schemas.openxmlformats.org/officeDocument/2006/relationships/image" Target="../media/image42.sv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svg"/><Relationship Id="rId9" Type="http://schemas.openxmlformats.org/officeDocument/2006/relationships/image" Target="../media/image34.svg"/><Relationship Id="rId1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4.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34.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2.svg"/><Relationship Id="rId21" Type="http://schemas.openxmlformats.org/officeDocument/2006/relationships/image" Target="../media/image74.svg"/><Relationship Id="rId34" Type="http://schemas.openxmlformats.org/officeDocument/2006/relationships/image" Target="../media/image87.png"/><Relationship Id="rId42" Type="http://schemas.openxmlformats.org/officeDocument/2006/relationships/image" Target="../media/image95.svg"/><Relationship Id="rId47" Type="http://schemas.openxmlformats.org/officeDocument/2006/relationships/image" Target="../media/image100.png"/><Relationship Id="rId7" Type="http://schemas.openxmlformats.org/officeDocument/2006/relationships/image" Target="../media/image60.svg"/><Relationship Id="rId2" Type="http://schemas.openxmlformats.org/officeDocument/2006/relationships/image" Target="../media/image55.png"/><Relationship Id="rId16" Type="http://schemas.openxmlformats.org/officeDocument/2006/relationships/image" Target="../media/image69.png"/><Relationship Id="rId29" Type="http://schemas.openxmlformats.org/officeDocument/2006/relationships/image" Target="../media/image82.svg"/><Relationship Id="rId1" Type="http://schemas.openxmlformats.org/officeDocument/2006/relationships/slideLayout" Target="../slideLayouts/slideLayout31.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svg"/><Relationship Id="rId40" Type="http://schemas.openxmlformats.org/officeDocument/2006/relationships/image" Target="../media/image93.png"/><Relationship Id="rId45" Type="http://schemas.openxmlformats.org/officeDocument/2006/relationships/image" Target="../media/image98.pn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3.png"/><Relationship Id="rId19" Type="http://schemas.openxmlformats.org/officeDocument/2006/relationships/image" Target="../media/image72.svg"/><Relationship Id="rId31" Type="http://schemas.openxmlformats.org/officeDocument/2006/relationships/image" Target="../media/image84.svg"/><Relationship Id="rId44" Type="http://schemas.openxmlformats.org/officeDocument/2006/relationships/image" Target="../media/image97.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image" Target="../media/image88.svg"/><Relationship Id="rId43" Type="http://schemas.openxmlformats.org/officeDocument/2006/relationships/image" Target="../media/image96.png"/><Relationship Id="rId48" Type="http://schemas.openxmlformats.org/officeDocument/2006/relationships/image" Target="../media/image101.svg"/><Relationship Id="rId8" Type="http://schemas.openxmlformats.org/officeDocument/2006/relationships/image" Target="../media/image61.png"/><Relationship Id="rId3" Type="http://schemas.openxmlformats.org/officeDocument/2006/relationships/image" Target="../media/image56.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33" Type="http://schemas.openxmlformats.org/officeDocument/2006/relationships/image" Target="../media/image86.svg"/><Relationship Id="rId38" Type="http://schemas.openxmlformats.org/officeDocument/2006/relationships/image" Target="../media/image91.png"/><Relationship Id="rId46" Type="http://schemas.openxmlformats.org/officeDocument/2006/relationships/image" Target="../media/image99.svg"/><Relationship Id="rId20" Type="http://schemas.openxmlformats.org/officeDocument/2006/relationships/image" Target="../media/image73.png"/><Relationship Id="rId41" Type="http://schemas.openxmlformats.org/officeDocument/2006/relationships/image" Target="../media/image9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0" descr="A flag flying in the air&#10;&#10;Description automatically generated with low confidence">
            <a:extLst>
              <a:ext uri="{FF2B5EF4-FFF2-40B4-BE49-F238E27FC236}">
                <a16:creationId xmlns:a16="http://schemas.microsoft.com/office/drawing/2014/main" id="{F4C7D4DF-1778-7596-C403-EEF3207589FE}"/>
              </a:ext>
            </a:extLst>
          </p:cNvPr>
          <p:cNvPicPr>
            <a:picLocks noChangeAspect="1"/>
          </p:cNvPicPr>
          <p:nvPr/>
        </p:nvPicPr>
        <p:blipFill>
          <a:blip r:embed="rId3"/>
          <a:srcRect t="2" b="2"/>
          <a:stretch>
            <a:fillRect/>
          </a:stretch>
        </p:blipFill>
        <p:spPr>
          <a:xfrm>
            <a:off x="0" y="13139"/>
            <a:ext cx="12192000" cy="6857999"/>
          </a:xfrm>
          <a:prstGeom prst="rect">
            <a:avLst/>
          </a:prstGeom>
        </p:spPr>
      </p:pic>
      <p:sp>
        <p:nvSpPr>
          <p:cNvPr id="4" name="Titel 3">
            <a:extLst>
              <a:ext uri="{FF2B5EF4-FFF2-40B4-BE49-F238E27FC236}">
                <a16:creationId xmlns:a16="http://schemas.microsoft.com/office/drawing/2014/main" id="{1E1C0537-C7CA-3A12-20A2-F91DE7AB8E8C}"/>
              </a:ext>
            </a:extLst>
          </p:cNvPr>
          <p:cNvSpPr>
            <a:spLocks noGrp="1"/>
          </p:cNvSpPr>
          <p:nvPr>
            <p:ph type="title"/>
          </p:nvPr>
        </p:nvSpPr>
        <p:spPr>
          <a:xfrm>
            <a:off x="712800" y="1452054"/>
            <a:ext cx="6120000" cy="1629283"/>
          </a:xfrm>
        </p:spPr>
        <p:txBody>
          <a:bodyPr/>
          <a:lstStyle/>
          <a:p>
            <a:r>
              <a:rPr lang="nl-BE"/>
              <a:t>De Watergroep in een notendop</a:t>
            </a:r>
          </a:p>
        </p:txBody>
      </p:sp>
      <p:sp>
        <p:nvSpPr>
          <p:cNvPr id="5" name="Tijdelijke aanduiding voor tekst 4">
            <a:extLst>
              <a:ext uri="{FF2B5EF4-FFF2-40B4-BE49-F238E27FC236}">
                <a16:creationId xmlns:a16="http://schemas.microsoft.com/office/drawing/2014/main" id="{F8479402-91E3-5D0D-0A96-3001C2E1568F}"/>
              </a:ext>
            </a:extLst>
          </p:cNvPr>
          <p:cNvSpPr>
            <a:spLocks noGrp="1"/>
          </p:cNvSpPr>
          <p:nvPr>
            <p:ph type="body" sz="quarter" idx="11"/>
          </p:nvPr>
        </p:nvSpPr>
        <p:spPr/>
        <p:txBody>
          <a:bodyPr/>
          <a:lstStyle/>
          <a:p>
            <a:endParaRPr lang="nl-BE"/>
          </a:p>
        </p:txBody>
      </p:sp>
    </p:spTree>
    <p:extLst>
      <p:ext uri="{BB962C8B-B14F-4D97-AF65-F5344CB8AC3E}">
        <p14:creationId xmlns:p14="http://schemas.microsoft.com/office/powerpoint/2010/main" val="3202080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leding, persoon, Menselijk gezicht, buitenshuis&#10;&#10;Automatisch gegenereerde beschrijving">
            <a:extLst>
              <a:ext uri="{FF2B5EF4-FFF2-40B4-BE49-F238E27FC236}">
                <a16:creationId xmlns:a16="http://schemas.microsoft.com/office/drawing/2014/main" id="{90A8B136-91B0-CA07-5B0D-4BE79564C01A}"/>
              </a:ext>
            </a:extLst>
          </p:cNvPr>
          <p:cNvPicPr>
            <a:picLocks noGrp="1" noChangeAspect="1"/>
          </p:cNvPicPr>
          <p:nvPr>
            <p:ph type="pic" sz="quarter" idx="14"/>
          </p:nvPr>
        </p:nvPicPr>
        <p:blipFill rotWithShape="1">
          <a:blip r:embed="rId3"/>
          <a:srcRect l="31072" r="24376"/>
          <a:stretch/>
        </p:blipFill>
        <p:spPr>
          <a:xfrm>
            <a:off x="7609148" y="0"/>
            <a:ext cx="4582852" cy="6858000"/>
          </a:xfrm>
        </p:spPr>
      </p:pic>
      <p:sp>
        <p:nvSpPr>
          <p:cNvPr id="2" name="Titel 1">
            <a:extLst>
              <a:ext uri="{FF2B5EF4-FFF2-40B4-BE49-F238E27FC236}">
                <a16:creationId xmlns:a16="http://schemas.microsoft.com/office/drawing/2014/main" id="{ECDFC61D-76A7-84E4-4BA1-C25857903C8C}"/>
              </a:ext>
            </a:extLst>
          </p:cNvPr>
          <p:cNvSpPr>
            <a:spLocks noGrp="1"/>
          </p:cNvSpPr>
          <p:nvPr>
            <p:ph type="title"/>
          </p:nvPr>
        </p:nvSpPr>
        <p:spPr>
          <a:xfrm>
            <a:off x="711200" y="632502"/>
            <a:ext cx="7019636" cy="692497"/>
          </a:xfrm>
        </p:spPr>
        <p:txBody>
          <a:bodyPr/>
          <a:lstStyle/>
          <a:p>
            <a:r>
              <a:rPr lang="nl-BE"/>
              <a:t>Controles bewaken kwaliteit (1)</a:t>
            </a:r>
          </a:p>
        </p:txBody>
      </p:sp>
      <p:sp>
        <p:nvSpPr>
          <p:cNvPr id="3" name="Tijdelijke aanduiding voor tekst 2">
            <a:extLst>
              <a:ext uri="{FF2B5EF4-FFF2-40B4-BE49-F238E27FC236}">
                <a16:creationId xmlns:a16="http://schemas.microsoft.com/office/drawing/2014/main" id="{1B53E8FC-451F-24C3-C3B1-29973B72176B}"/>
              </a:ext>
            </a:extLst>
          </p:cNvPr>
          <p:cNvSpPr>
            <a:spLocks noGrp="1"/>
          </p:cNvSpPr>
          <p:nvPr>
            <p:ph type="body" sz="quarter" idx="10"/>
          </p:nvPr>
        </p:nvSpPr>
        <p:spPr/>
        <p:txBody>
          <a:bodyPr/>
          <a:lstStyle/>
          <a:p>
            <a:r>
              <a:rPr lang="nl-BE" b="1"/>
              <a:t>Laboratorium</a:t>
            </a:r>
            <a:r>
              <a:rPr lang="nl-BE"/>
              <a:t> van De Watergroep voert in alle onafhankelijkheid en objectiviteit analyses uit met de meest recente en zeer gevoelige meetapparatuur</a:t>
            </a:r>
          </a:p>
        </p:txBody>
      </p:sp>
      <p:sp>
        <p:nvSpPr>
          <p:cNvPr id="5" name="Tijdelijke aanduiding voor inhoud 4">
            <a:extLst>
              <a:ext uri="{FF2B5EF4-FFF2-40B4-BE49-F238E27FC236}">
                <a16:creationId xmlns:a16="http://schemas.microsoft.com/office/drawing/2014/main" id="{576FEC99-C0BD-0691-7572-6C00E1A98B1D}"/>
              </a:ext>
            </a:extLst>
          </p:cNvPr>
          <p:cNvSpPr>
            <a:spLocks noGrp="1"/>
          </p:cNvSpPr>
          <p:nvPr>
            <p:ph sz="quarter" idx="16"/>
          </p:nvPr>
        </p:nvSpPr>
        <p:spPr/>
        <p:txBody>
          <a:bodyPr/>
          <a:lstStyle/>
          <a:p>
            <a:endParaRPr lang="nl-BE"/>
          </a:p>
        </p:txBody>
      </p:sp>
      <p:grpSp>
        <p:nvGrpSpPr>
          <p:cNvPr id="12" name="Groep 11">
            <a:extLst>
              <a:ext uri="{FF2B5EF4-FFF2-40B4-BE49-F238E27FC236}">
                <a16:creationId xmlns:a16="http://schemas.microsoft.com/office/drawing/2014/main" id="{4AE492D1-CE35-9EB4-C407-2072E78C5B74}"/>
              </a:ext>
            </a:extLst>
          </p:cNvPr>
          <p:cNvGrpSpPr/>
          <p:nvPr/>
        </p:nvGrpSpPr>
        <p:grpSpPr>
          <a:xfrm>
            <a:off x="793626" y="3429000"/>
            <a:ext cx="6733096" cy="1759258"/>
            <a:chOff x="1082217" y="3144951"/>
            <a:chExt cx="6733096" cy="1759258"/>
          </a:xfrm>
        </p:grpSpPr>
        <p:grpSp>
          <p:nvGrpSpPr>
            <p:cNvPr id="10" name="Groep 9">
              <a:extLst>
                <a:ext uri="{FF2B5EF4-FFF2-40B4-BE49-F238E27FC236}">
                  <a16:creationId xmlns:a16="http://schemas.microsoft.com/office/drawing/2014/main" id="{F0D45902-9F8C-B2CC-8287-B9AC46771CAA}"/>
                </a:ext>
              </a:extLst>
            </p:cNvPr>
            <p:cNvGrpSpPr/>
            <p:nvPr/>
          </p:nvGrpSpPr>
          <p:grpSpPr>
            <a:xfrm>
              <a:off x="1082217" y="3144951"/>
              <a:ext cx="6733096" cy="1759258"/>
              <a:chOff x="711200" y="2918809"/>
              <a:chExt cx="6733096" cy="1759258"/>
            </a:xfrm>
          </p:grpSpPr>
          <p:pic>
            <p:nvPicPr>
              <p:cNvPr id="2050" name="Picture 2" descr="BELAC logo">
                <a:extLst>
                  <a:ext uri="{FF2B5EF4-FFF2-40B4-BE49-F238E27FC236}">
                    <a16:creationId xmlns:a16="http://schemas.microsoft.com/office/drawing/2014/main" id="{FCBD4E3E-8B69-9AD3-3C89-28A008191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408784"/>
                <a:ext cx="1269283" cy="126928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C3C33D0-22C6-C2B9-989A-ABB2FD56E140}"/>
                  </a:ext>
                </a:extLst>
              </p:cNvPr>
              <p:cNvSpPr txBox="1"/>
              <p:nvPr/>
            </p:nvSpPr>
            <p:spPr>
              <a:xfrm>
                <a:off x="1980483" y="3435641"/>
                <a:ext cx="4886632" cy="369332"/>
              </a:xfrm>
              <a:prstGeom prst="rect">
                <a:avLst/>
              </a:prstGeom>
              <a:noFill/>
            </p:spPr>
            <p:txBody>
              <a:bodyPr wrap="square">
                <a:spAutoFit/>
              </a:bodyPr>
              <a:lstStyle/>
              <a:p>
                <a:r>
                  <a:rPr lang="nl-BE" b="1">
                    <a:solidFill>
                      <a:schemeClr val="bg2">
                        <a:lumMod val="10000"/>
                      </a:schemeClr>
                    </a:solidFill>
                  </a:rPr>
                  <a:t>BELAC-accreditatie</a:t>
                </a:r>
                <a:r>
                  <a:rPr lang="nl-BE">
                    <a:solidFill>
                      <a:schemeClr val="bg2">
                        <a:lumMod val="10000"/>
                      </a:schemeClr>
                    </a:solidFill>
                  </a:rPr>
                  <a:t> verleend door FOD Economie</a:t>
                </a:r>
              </a:p>
            </p:txBody>
          </p:sp>
          <p:sp>
            <p:nvSpPr>
              <p:cNvPr id="11" name="Tekstvak 10">
                <a:extLst>
                  <a:ext uri="{FF2B5EF4-FFF2-40B4-BE49-F238E27FC236}">
                    <a16:creationId xmlns:a16="http://schemas.microsoft.com/office/drawing/2014/main" id="{F5D1B2CE-2727-8A2A-8357-721B7FF2E02C}"/>
                  </a:ext>
                </a:extLst>
              </p:cNvPr>
              <p:cNvSpPr txBox="1"/>
              <p:nvPr/>
            </p:nvSpPr>
            <p:spPr>
              <a:xfrm>
                <a:off x="1980483" y="2918809"/>
                <a:ext cx="5463813" cy="369332"/>
              </a:xfrm>
              <a:prstGeom prst="rect">
                <a:avLst/>
              </a:prstGeom>
              <a:noFill/>
            </p:spPr>
            <p:txBody>
              <a:bodyPr wrap="square">
                <a:spAutoFit/>
              </a:bodyPr>
              <a:lstStyle/>
              <a:p>
                <a:r>
                  <a:rPr lang="nl-BE" b="1">
                    <a:solidFill>
                      <a:schemeClr val="bg2">
                        <a:lumMod val="10000"/>
                      </a:schemeClr>
                    </a:solidFill>
                  </a:rPr>
                  <a:t>VLAREL-erkenning </a:t>
                </a:r>
                <a:r>
                  <a:rPr lang="nl-BE">
                    <a:solidFill>
                      <a:schemeClr val="bg2">
                        <a:lumMod val="10000"/>
                      </a:schemeClr>
                    </a:solidFill>
                  </a:rPr>
                  <a:t>verleend door de Vlaamse overheid</a:t>
                </a:r>
              </a:p>
            </p:txBody>
          </p:sp>
        </p:grpSp>
        <p:pic>
          <p:nvPicPr>
            <p:cNvPr id="2052" name="Picture 4" descr="erkenningslogo_VLAREL | Labo Medische Biologie">
              <a:extLst>
                <a:ext uri="{FF2B5EF4-FFF2-40B4-BE49-F238E27FC236}">
                  <a16:creationId xmlns:a16="http://schemas.microsoft.com/office/drawing/2014/main" id="{91A559DC-0046-69FB-9828-5A7AEF296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217" y="3172090"/>
              <a:ext cx="1269283" cy="3073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200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DBC54270-B0B6-307E-3386-317ACF7AEFC6}"/>
              </a:ext>
            </a:extLst>
          </p:cNvPr>
          <p:cNvGrpSpPr/>
          <p:nvPr/>
        </p:nvGrpSpPr>
        <p:grpSpPr>
          <a:xfrm>
            <a:off x="7831668" y="3234853"/>
            <a:ext cx="2645441" cy="2645441"/>
            <a:chOff x="7380406" y="3325623"/>
            <a:chExt cx="2645441" cy="2645441"/>
          </a:xfrm>
        </p:grpSpPr>
        <p:sp>
          <p:nvSpPr>
            <p:cNvPr id="13" name="Ovaal 12">
              <a:extLst>
                <a:ext uri="{FF2B5EF4-FFF2-40B4-BE49-F238E27FC236}">
                  <a16:creationId xmlns:a16="http://schemas.microsoft.com/office/drawing/2014/main" id="{F1E0C0DD-F105-4D49-2ED9-4F5E82C1AE00}"/>
                </a:ext>
              </a:extLst>
            </p:cNvPr>
            <p:cNvSpPr/>
            <p:nvPr/>
          </p:nvSpPr>
          <p:spPr>
            <a:xfrm>
              <a:off x="7380406" y="3325623"/>
              <a:ext cx="2645441" cy="2645441"/>
            </a:xfrm>
            <a:prstGeom prst="ellipse">
              <a:avLst/>
            </a:prstGeom>
            <a:solidFill>
              <a:srgbClr val="E3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sp>
          <p:nvSpPr>
            <p:cNvPr id="15" name="Tekstvak 14">
              <a:extLst>
                <a:ext uri="{FF2B5EF4-FFF2-40B4-BE49-F238E27FC236}">
                  <a16:creationId xmlns:a16="http://schemas.microsoft.com/office/drawing/2014/main" id="{A317C57C-6EFD-4ACA-2DB4-A6A531866E47}"/>
                </a:ext>
              </a:extLst>
            </p:cNvPr>
            <p:cNvSpPr txBox="1"/>
            <p:nvPr/>
          </p:nvSpPr>
          <p:spPr>
            <a:xfrm>
              <a:off x="7380406" y="4559266"/>
              <a:ext cx="2645441" cy="1077218"/>
            </a:xfrm>
            <a:prstGeom prst="rect">
              <a:avLst/>
            </a:prstGeom>
            <a:noFill/>
          </p:spPr>
          <p:txBody>
            <a:bodyPr wrap="square">
              <a:spAutoFit/>
            </a:bodyPr>
            <a:lstStyle/>
            <a:p>
              <a:pPr algn="ctr"/>
              <a:r>
                <a:rPr lang="nl-NL" sz="2800" b="1">
                  <a:solidFill>
                    <a:schemeClr val="bg2">
                      <a:lumMod val="10000"/>
                    </a:schemeClr>
                  </a:solidFill>
                </a:rPr>
                <a:t>99,98%</a:t>
              </a:r>
              <a:br>
                <a:rPr lang="nl-NL" b="1">
                  <a:solidFill>
                    <a:schemeClr val="bg2">
                      <a:lumMod val="10000"/>
                    </a:schemeClr>
                  </a:solidFill>
                </a:rPr>
              </a:br>
              <a:r>
                <a:rPr lang="nl-BE">
                  <a:solidFill>
                    <a:schemeClr val="bg2">
                      <a:lumMod val="10000"/>
                    </a:schemeClr>
                  </a:solidFill>
                </a:rPr>
                <a:t>voldeed perfect</a:t>
              </a:r>
              <a:br>
                <a:rPr lang="nl-BE">
                  <a:solidFill>
                    <a:schemeClr val="bg2">
                      <a:lumMod val="10000"/>
                    </a:schemeClr>
                  </a:solidFill>
                </a:rPr>
              </a:br>
              <a:r>
                <a:rPr lang="nl-BE">
                  <a:solidFill>
                    <a:schemeClr val="bg2">
                      <a:lumMod val="10000"/>
                    </a:schemeClr>
                  </a:solidFill>
                </a:rPr>
                <a:t>aan alle normen</a:t>
              </a:r>
            </a:p>
          </p:txBody>
        </p:sp>
        <p:pic>
          <p:nvPicPr>
            <p:cNvPr id="16" name="Tijdelijke aanduiding voor afbeelding 47">
              <a:extLst>
                <a:ext uri="{FF2B5EF4-FFF2-40B4-BE49-F238E27FC236}">
                  <a16:creationId xmlns:a16="http://schemas.microsoft.com/office/drawing/2014/main" id="{169A0931-E171-E9FE-D8D9-9DF89710A1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9" b="389"/>
            <a:stretch/>
          </p:blipFill>
          <p:spPr>
            <a:xfrm>
              <a:off x="8091145" y="3388933"/>
              <a:ext cx="1223963" cy="1214437"/>
            </a:xfrm>
            <a:prstGeom prst="rect">
              <a:avLst/>
            </a:prstGeom>
          </p:spPr>
        </p:pic>
      </p:grpSp>
      <p:sp>
        <p:nvSpPr>
          <p:cNvPr id="10" name="Rechthoek 9">
            <a:extLst>
              <a:ext uri="{FF2B5EF4-FFF2-40B4-BE49-F238E27FC236}">
                <a16:creationId xmlns:a16="http://schemas.microsoft.com/office/drawing/2014/main" id="{AE421CAD-8816-4862-06F7-CC91EB101CF2}"/>
              </a:ext>
            </a:extLst>
          </p:cNvPr>
          <p:cNvSpPr/>
          <p:nvPr/>
        </p:nvSpPr>
        <p:spPr>
          <a:xfrm>
            <a:off x="10438409" y="5297642"/>
            <a:ext cx="1626921" cy="1560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sp>
        <p:nvSpPr>
          <p:cNvPr id="2" name="Titel 1">
            <a:extLst>
              <a:ext uri="{FF2B5EF4-FFF2-40B4-BE49-F238E27FC236}">
                <a16:creationId xmlns:a16="http://schemas.microsoft.com/office/drawing/2014/main" id="{ECDFC61D-76A7-84E4-4BA1-C25857903C8C}"/>
              </a:ext>
            </a:extLst>
          </p:cNvPr>
          <p:cNvSpPr>
            <a:spLocks noGrp="1"/>
          </p:cNvSpPr>
          <p:nvPr>
            <p:ph type="title"/>
          </p:nvPr>
        </p:nvSpPr>
        <p:spPr/>
        <p:txBody>
          <a:bodyPr/>
          <a:lstStyle/>
          <a:p>
            <a:r>
              <a:rPr lang="nl-BE"/>
              <a:t>Controles bewaken kwaliteit (2)</a:t>
            </a:r>
          </a:p>
        </p:txBody>
      </p:sp>
      <p:sp>
        <p:nvSpPr>
          <p:cNvPr id="3" name="Tijdelijke aanduiding voor tekst 2">
            <a:extLst>
              <a:ext uri="{FF2B5EF4-FFF2-40B4-BE49-F238E27FC236}">
                <a16:creationId xmlns:a16="http://schemas.microsoft.com/office/drawing/2014/main" id="{1B53E8FC-451F-24C3-C3B1-29973B72176B}"/>
              </a:ext>
            </a:extLst>
          </p:cNvPr>
          <p:cNvSpPr>
            <a:spLocks noGrp="1"/>
          </p:cNvSpPr>
          <p:nvPr>
            <p:ph type="body" sz="quarter" idx="10"/>
          </p:nvPr>
        </p:nvSpPr>
        <p:spPr>
          <a:xfrm>
            <a:off x="711199" y="3912547"/>
            <a:ext cx="6409729" cy="1386840"/>
          </a:xfrm>
        </p:spPr>
        <p:txBody>
          <a:bodyPr/>
          <a:lstStyle/>
          <a:p>
            <a:r>
              <a:rPr lang="nl-BE" sz="1800"/>
              <a:t>Microbiologische en scheikundige analyses van monsters</a:t>
            </a:r>
          </a:p>
          <a:p>
            <a:r>
              <a:rPr lang="nl-BE" sz="1800"/>
              <a:t>Controles:</a:t>
            </a:r>
          </a:p>
          <a:p>
            <a:pPr lvl="1"/>
            <a:r>
              <a:rPr lang="nl-BE" sz="1600"/>
              <a:t>willekeurig bij klanten thuis aan de keukenkraan</a:t>
            </a:r>
          </a:p>
          <a:p>
            <a:pPr lvl="1"/>
            <a:r>
              <a:rPr lang="nl-BE" sz="1600"/>
              <a:t>in onze waterproductiecentra, watertorens en reservoirs</a:t>
            </a:r>
          </a:p>
          <a:p>
            <a:pPr lvl="1"/>
            <a:r>
              <a:rPr lang="nl-BE" sz="1600"/>
              <a:t>op het grond- en oppervlaktewater</a:t>
            </a:r>
          </a:p>
          <a:p>
            <a:pPr lvl="1"/>
            <a:r>
              <a:rPr lang="nl-BE" sz="1600"/>
              <a:t>in het ondergrondse leidingnet</a:t>
            </a:r>
          </a:p>
          <a:p>
            <a:pPr lvl="1"/>
            <a:r>
              <a:rPr lang="nl-BE" sz="1600"/>
              <a:t>…</a:t>
            </a:r>
          </a:p>
        </p:txBody>
      </p:sp>
      <p:grpSp>
        <p:nvGrpSpPr>
          <p:cNvPr id="11" name="Groep 10">
            <a:extLst>
              <a:ext uri="{FF2B5EF4-FFF2-40B4-BE49-F238E27FC236}">
                <a16:creationId xmlns:a16="http://schemas.microsoft.com/office/drawing/2014/main" id="{5B658F0E-06A2-05F6-8238-C8F24392DC16}"/>
              </a:ext>
            </a:extLst>
          </p:cNvPr>
          <p:cNvGrpSpPr/>
          <p:nvPr/>
        </p:nvGrpSpPr>
        <p:grpSpPr>
          <a:xfrm>
            <a:off x="9234768" y="997676"/>
            <a:ext cx="3143552" cy="3143552"/>
            <a:chOff x="7874298" y="1499380"/>
            <a:chExt cx="3143552" cy="3143552"/>
          </a:xfrm>
        </p:grpSpPr>
        <p:sp>
          <p:nvSpPr>
            <p:cNvPr id="9" name="Ovaal 8">
              <a:extLst>
                <a:ext uri="{FF2B5EF4-FFF2-40B4-BE49-F238E27FC236}">
                  <a16:creationId xmlns:a16="http://schemas.microsoft.com/office/drawing/2014/main" id="{5432CF05-C0FE-7B48-6207-281FA300D793}"/>
                </a:ext>
              </a:extLst>
            </p:cNvPr>
            <p:cNvSpPr/>
            <p:nvPr/>
          </p:nvSpPr>
          <p:spPr>
            <a:xfrm>
              <a:off x="7874298" y="1499380"/>
              <a:ext cx="3143552" cy="3143552"/>
            </a:xfrm>
            <a:prstGeom prst="ellipse">
              <a:avLst/>
            </a:prstGeom>
            <a:solidFill>
              <a:srgbClr val="E3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pic>
          <p:nvPicPr>
            <p:cNvPr id="4" name="Tijdelijke aanduiding voor afbeelding 43" descr="Afbeelding met logo&#10;&#10;Automatisch gegenereerde beschrijving">
              <a:extLst>
                <a:ext uri="{FF2B5EF4-FFF2-40B4-BE49-F238E27FC236}">
                  <a16:creationId xmlns:a16="http://schemas.microsoft.com/office/drawing/2014/main" id="{77FD4C7F-BB98-85C9-0A31-B6197A9ED0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9" b="389"/>
            <a:stretch/>
          </p:blipFill>
          <p:spPr>
            <a:xfrm>
              <a:off x="8624977" y="1757266"/>
              <a:ext cx="1635335" cy="1622607"/>
            </a:xfrm>
            <a:prstGeom prst="rect">
              <a:avLst/>
            </a:prstGeom>
          </p:spPr>
        </p:pic>
        <p:sp>
          <p:nvSpPr>
            <p:cNvPr id="8" name="Tekstvak 7">
              <a:extLst>
                <a:ext uri="{FF2B5EF4-FFF2-40B4-BE49-F238E27FC236}">
                  <a16:creationId xmlns:a16="http://schemas.microsoft.com/office/drawing/2014/main" id="{4B00D4AA-76C1-F9AA-5BF9-4C0BB101E5E8}"/>
                </a:ext>
              </a:extLst>
            </p:cNvPr>
            <p:cNvSpPr txBox="1"/>
            <p:nvPr/>
          </p:nvSpPr>
          <p:spPr>
            <a:xfrm>
              <a:off x="8027635" y="3164776"/>
              <a:ext cx="2836876" cy="800219"/>
            </a:xfrm>
            <a:prstGeom prst="rect">
              <a:avLst/>
            </a:prstGeom>
            <a:noFill/>
          </p:spPr>
          <p:txBody>
            <a:bodyPr wrap="square">
              <a:spAutoFit/>
            </a:bodyPr>
            <a:lstStyle/>
            <a:p>
              <a:pPr algn="ctr"/>
              <a:r>
                <a:rPr lang="nl-NL" sz="2800" b="1">
                  <a:solidFill>
                    <a:schemeClr val="bg2">
                      <a:lumMod val="10000"/>
                    </a:schemeClr>
                  </a:solidFill>
                </a:rPr>
                <a:t>426.630</a:t>
              </a:r>
              <a:br>
                <a:rPr lang="nl-NL" b="1">
                  <a:solidFill>
                    <a:schemeClr val="bg2">
                      <a:lumMod val="10000"/>
                    </a:schemeClr>
                  </a:solidFill>
                </a:rPr>
              </a:br>
              <a:r>
                <a:rPr lang="nl-NL">
                  <a:solidFill>
                    <a:schemeClr val="bg2">
                      <a:lumMod val="10000"/>
                    </a:schemeClr>
                  </a:solidFill>
                </a:rPr>
                <a:t>gemeten parameters</a:t>
              </a:r>
            </a:p>
          </p:txBody>
        </p:sp>
      </p:grpSp>
      <p:pic>
        <p:nvPicPr>
          <p:cNvPr id="18" name="Tijdelijke aanduiding voor afbeelding 35" descr="Afbeelding met huiskat&#10;&#10;Automatisch gegenereerde beschrijving">
            <a:extLst>
              <a:ext uri="{FF2B5EF4-FFF2-40B4-BE49-F238E27FC236}">
                <a16:creationId xmlns:a16="http://schemas.microsoft.com/office/drawing/2014/main" id="{28C5E37F-4FED-4E1E-0BBE-ED4761D601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89" b="389"/>
          <a:stretch/>
        </p:blipFill>
        <p:spPr>
          <a:xfrm>
            <a:off x="4055747" y="2455962"/>
            <a:ext cx="1223963" cy="1214437"/>
          </a:xfrm>
          <a:prstGeom prst="rect">
            <a:avLst/>
          </a:prstGeom>
          <a:ln>
            <a:noFill/>
          </a:ln>
        </p:spPr>
      </p:pic>
      <p:pic>
        <p:nvPicPr>
          <p:cNvPr id="19" name="Graphic 18">
            <a:extLst>
              <a:ext uri="{FF2B5EF4-FFF2-40B4-BE49-F238E27FC236}">
                <a16:creationId xmlns:a16="http://schemas.microsoft.com/office/drawing/2014/main" id="{428BF95E-519F-F413-8FDE-B85D1EB499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8260" y="2649912"/>
            <a:ext cx="1587104" cy="696318"/>
          </a:xfrm>
          <a:prstGeom prst="rect">
            <a:avLst/>
          </a:prstGeom>
        </p:spPr>
      </p:pic>
      <p:sp>
        <p:nvSpPr>
          <p:cNvPr id="21" name="Tekstvak 20">
            <a:extLst>
              <a:ext uri="{FF2B5EF4-FFF2-40B4-BE49-F238E27FC236}">
                <a16:creationId xmlns:a16="http://schemas.microsoft.com/office/drawing/2014/main" id="{025040C4-1881-F174-1C9F-797761CEE605}"/>
              </a:ext>
            </a:extLst>
          </p:cNvPr>
          <p:cNvSpPr txBox="1"/>
          <p:nvPr/>
        </p:nvSpPr>
        <p:spPr>
          <a:xfrm>
            <a:off x="2330543" y="1825125"/>
            <a:ext cx="2434442" cy="369332"/>
          </a:xfrm>
          <a:prstGeom prst="rect">
            <a:avLst/>
          </a:prstGeom>
          <a:noFill/>
        </p:spPr>
        <p:txBody>
          <a:bodyPr wrap="square">
            <a:spAutoFit/>
          </a:bodyPr>
          <a:lstStyle/>
          <a:p>
            <a:pPr algn="ctr"/>
            <a:r>
              <a:rPr lang="nl-BE">
                <a:solidFill>
                  <a:schemeClr val="bg2">
                    <a:lumMod val="10000"/>
                  </a:schemeClr>
                </a:solidFill>
              </a:rPr>
              <a:t>Structurele controles </a:t>
            </a:r>
          </a:p>
        </p:txBody>
      </p:sp>
      <p:sp>
        <p:nvSpPr>
          <p:cNvPr id="22" name="Tekstvak 21">
            <a:extLst>
              <a:ext uri="{FF2B5EF4-FFF2-40B4-BE49-F238E27FC236}">
                <a16:creationId xmlns:a16="http://schemas.microsoft.com/office/drawing/2014/main" id="{331D5519-52D1-6134-190D-D34E82FB5B29}"/>
              </a:ext>
            </a:extLst>
          </p:cNvPr>
          <p:cNvSpPr txBox="1"/>
          <p:nvPr/>
        </p:nvSpPr>
        <p:spPr>
          <a:xfrm>
            <a:off x="1513228" y="2251939"/>
            <a:ext cx="1077167" cy="369332"/>
          </a:xfrm>
          <a:prstGeom prst="rect">
            <a:avLst/>
          </a:prstGeom>
          <a:noFill/>
        </p:spPr>
        <p:txBody>
          <a:bodyPr wrap="square">
            <a:spAutoFit/>
          </a:bodyPr>
          <a:lstStyle/>
          <a:p>
            <a:pPr algn="ctr"/>
            <a:r>
              <a:rPr lang="nl-BE" b="1">
                <a:solidFill>
                  <a:schemeClr val="bg2">
                    <a:lumMod val="10000"/>
                  </a:schemeClr>
                </a:solidFill>
              </a:rPr>
              <a:t>van bron</a:t>
            </a:r>
          </a:p>
        </p:txBody>
      </p:sp>
      <p:sp>
        <p:nvSpPr>
          <p:cNvPr id="24" name="Tekstvak 23">
            <a:extLst>
              <a:ext uri="{FF2B5EF4-FFF2-40B4-BE49-F238E27FC236}">
                <a16:creationId xmlns:a16="http://schemas.microsoft.com/office/drawing/2014/main" id="{9442C134-6645-B6A5-A729-7BA749B7F40D}"/>
              </a:ext>
            </a:extLst>
          </p:cNvPr>
          <p:cNvSpPr txBox="1"/>
          <p:nvPr/>
        </p:nvSpPr>
        <p:spPr>
          <a:xfrm>
            <a:off x="4090477" y="2251939"/>
            <a:ext cx="1077167" cy="369332"/>
          </a:xfrm>
          <a:prstGeom prst="rect">
            <a:avLst/>
          </a:prstGeom>
          <a:noFill/>
        </p:spPr>
        <p:txBody>
          <a:bodyPr wrap="square">
            <a:spAutoFit/>
          </a:bodyPr>
          <a:lstStyle/>
          <a:p>
            <a:pPr algn="ctr"/>
            <a:r>
              <a:rPr lang="nl-BE" b="1">
                <a:solidFill>
                  <a:schemeClr val="bg2">
                    <a:lumMod val="10000"/>
                  </a:schemeClr>
                </a:solidFill>
              </a:rPr>
              <a:t>tot kraan</a:t>
            </a:r>
          </a:p>
        </p:txBody>
      </p:sp>
      <p:pic>
        <p:nvPicPr>
          <p:cNvPr id="26" name="Graphic 25" descr="Pijl-rechts met effen opvulling">
            <a:extLst>
              <a:ext uri="{FF2B5EF4-FFF2-40B4-BE49-F238E27FC236}">
                <a16:creationId xmlns:a16="http://schemas.microsoft.com/office/drawing/2014/main" id="{73796237-7BE0-A2B6-7712-0995CE5F98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90564" y="2382785"/>
            <a:ext cx="914400" cy="914400"/>
          </a:xfrm>
          <a:prstGeom prst="rect">
            <a:avLst/>
          </a:prstGeom>
        </p:spPr>
      </p:pic>
      <p:pic>
        <p:nvPicPr>
          <p:cNvPr id="28" name="Graphic 27" descr="Lijn met pijl: curve in tegenwijzerzin met effen opvulling">
            <a:extLst>
              <a:ext uri="{FF2B5EF4-FFF2-40B4-BE49-F238E27FC236}">
                <a16:creationId xmlns:a16="http://schemas.microsoft.com/office/drawing/2014/main" id="{CAF594A2-6F07-5C1E-621F-1F0F7C372C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4042271">
            <a:off x="8641086" y="2593552"/>
            <a:ext cx="914400" cy="914400"/>
          </a:xfrm>
          <a:prstGeom prst="rect">
            <a:avLst/>
          </a:prstGeom>
        </p:spPr>
      </p:pic>
      <p:sp>
        <p:nvSpPr>
          <p:cNvPr id="5" name="Tekstvak 4">
            <a:extLst>
              <a:ext uri="{FF2B5EF4-FFF2-40B4-BE49-F238E27FC236}">
                <a16:creationId xmlns:a16="http://schemas.microsoft.com/office/drawing/2014/main" id="{70270416-9B09-CF6B-1C46-3A84A526E22E}"/>
              </a:ext>
            </a:extLst>
          </p:cNvPr>
          <p:cNvSpPr txBox="1"/>
          <p:nvPr/>
        </p:nvSpPr>
        <p:spPr>
          <a:xfrm>
            <a:off x="10525818" y="3833451"/>
            <a:ext cx="550151" cy="307777"/>
          </a:xfrm>
          <a:prstGeom prst="rect">
            <a:avLst/>
          </a:prstGeom>
          <a:noFill/>
        </p:spPr>
        <p:txBody>
          <a:bodyPr wrap="none" rtlCol="0">
            <a:spAutoFit/>
          </a:bodyPr>
          <a:lstStyle/>
          <a:p>
            <a:r>
              <a:rPr lang="nl-BE" sz="1400" b="1">
                <a:solidFill>
                  <a:schemeClr val="tx2"/>
                </a:solidFill>
              </a:rPr>
              <a:t>2023</a:t>
            </a:r>
          </a:p>
        </p:txBody>
      </p:sp>
    </p:spTree>
    <p:extLst>
      <p:ext uri="{BB962C8B-B14F-4D97-AF65-F5344CB8AC3E}">
        <p14:creationId xmlns:p14="http://schemas.microsoft.com/office/powerpoint/2010/main" val="11287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DFC61D-76A7-84E4-4BA1-C25857903C8C}"/>
              </a:ext>
            </a:extLst>
          </p:cNvPr>
          <p:cNvSpPr>
            <a:spLocks noGrp="1"/>
          </p:cNvSpPr>
          <p:nvPr>
            <p:ph type="title"/>
          </p:nvPr>
        </p:nvSpPr>
        <p:spPr/>
        <p:txBody>
          <a:bodyPr/>
          <a:lstStyle/>
          <a:p>
            <a:r>
              <a:rPr lang="nl-BE"/>
              <a:t>Controles bewaken kwaliteit (3)</a:t>
            </a:r>
          </a:p>
        </p:txBody>
      </p:sp>
      <p:sp>
        <p:nvSpPr>
          <p:cNvPr id="3" name="Tijdelijke aanduiding voor tekst 2">
            <a:extLst>
              <a:ext uri="{FF2B5EF4-FFF2-40B4-BE49-F238E27FC236}">
                <a16:creationId xmlns:a16="http://schemas.microsoft.com/office/drawing/2014/main" id="{1B53E8FC-451F-24C3-C3B1-29973B72176B}"/>
              </a:ext>
            </a:extLst>
          </p:cNvPr>
          <p:cNvSpPr>
            <a:spLocks noGrp="1"/>
          </p:cNvSpPr>
          <p:nvPr>
            <p:ph type="body" sz="quarter" idx="10"/>
          </p:nvPr>
        </p:nvSpPr>
        <p:spPr>
          <a:xfrm>
            <a:off x="711200" y="2042160"/>
            <a:ext cx="8943439" cy="3312000"/>
          </a:xfrm>
        </p:spPr>
        <p:txBody>
          <a:bodyPr/>
          <a:lstStyle/>
          <a:p>
            <a:r>
              <a:rPr lang="nl-BE"/>
              <a:t>Alle resultaten worden gerapporteerd aan de Vlaamse Milieumaatschappij (VMM)</a:t>
            </a:r>
          </a:p>
          <a:p>
            <a:r>
              <a:rPr lang="nl-BE"/>
              <a:t>Bij vaststelling van overschrijdingen: melding aan VMM én Departement Zorg</a:t>
            </a:r>
          </a:p>
          <a:p>
            <a:pPr lvl="1"/>
            <a:r>
              <a:rPr lang="nl-BE"/>
              <a:t>zorgvuldige afweging te nemen acties en eventuele communicatie naar de bevolking</a:t>
            </a:r>
          </a:p>
          <a:p>
            <a:pPr lvl="1"/>
            <a:r>
              <a:rPr lang="nl-BE"/>
              <a:t>transparante inkijk in tijdelijke overschrijdingen</a:t>
            </a:r>
          </a:p>
        </p:txBody>
      </p:sp>
      <p:pic>
        <p:nvPicPr>
          <p:cNvPr id="1026" name="Picture 2" descr="VMM logo typografisch blauw">
            <a:extLst>
              <a:ext uri="{FF2B5EF4-FFF2-40B4-BE49-F238E27FC236}">
                <a16:creationId xmlns:a16="http://schemas.microsoft.com/office/drawing/2014/main" id="{D03083CA-1E8B-81F3-984D-4A50C79AB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074" y="5606637"/>
            <a:ext cx="5348287" cy="92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5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AA50CC-8CC0-ABED-F5E4-867EAFA71590}"/>
              </a:ext>
            </a:extLst>
          </p:cNvPr>
          <p:cNvSpPr/>
          <p:nvPr/>
        </p:nvSpPr>
        <p:spPr>
          <a:xfrm>
            <a:off x="-1" y="0"/>
            <a:ext cx="12192001"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solidFill>
                <a:schemeClr val="bg1"/>
              </a:solidFill>
            </a:endParaRPr>
          </a:p>
        </p:txBody>
      </p:sp>
      <p:sp>
        <p:nvSpPr>
          <p:cNvPr id="7" name="Titel 6">
            <a:extLst>
              <a:ext uri="{FF2B5EF4-FFF2-40B4-BE49-F238E27FC236}">
                <a16:creationId xmlns:a16="http://schemas.microsoft.com/office/drawing/2014/main" id="{E3B916EC-9EE0-26FF-C36D-82592375A9F1}"/>
              </a:ext>
            </a:extLst>
          </p:cNvPr>
          <p:cNvSpPr>
            <a:spLocks noGrp="1"/>
          </p:cNvSpPr>
          <p:nvPr>
            <p:ph type="title"/>
          </p:nvPr>
        </p:nvSpPr>
        <p:spPr>
          <a:xfrm>
            <a:off x="767407" y="684000"/>
            <a:ext cx="10657185" cy="589500"/>
          </a:xfrm>
        </p:spPr>
        <p:txBody>
          <a:bodyPr/>
          <a:lstStyle/>
          <a:p>
            <a:r>
              <a:rPr lang="nl-BE">
                <a:solidFill>
                  <a:schemeClr val="bg1"/>
                </a:solidFill>
              </a:rPr>
              <a:t>Onderzoek en ontwikkeling</a:t>
            </a:r>
          </a:p>
        </p:txBody>
      </p:sp>
      <p:sp>
        <p:nvSpPr>
          <p:cNvPr id="9" name="Tijdelijke aanduiding voor tekst 8">
            <a:extLst>
              <a:ext uri="{FF2B5EF4-FFF2-40B4-BE49-F238E27FC236}">
                <a16:creationId xmlns:a16="http://schemas.microsoft.com/office/drawing/2014/main" id="{EED4A364-5D05-66BA-303D-B79721F8CC27}"/>
              </a:ext>
            </a:extLst>
          </p:cNvPr>
          <p:cNvSpPr>
            <a:spLocks noGrp="1"/>
          </p:cNvSpPr>
          <p:nvPr>
            <p:ph type="body" sz="quarter" idx="11"/>
          </p:nvPr>
        </p:nvSpPr>
        <p:spPr>
          <a:xfrm>
            <a:off x="3081664" y="3522499"/>
            <a:ext cx="4561200" cy="2463105"/>
          </a:xfrm>
        </p:spPr>
        <p:txBody>
          <a:bodyPr/>
          <a:lstStyle/>
          <a:p>
            <a:pPr>
              <a:buClr>
                <a:schemeClr val="bg1"/>
              </a:buClr>
            </a:pPr>
            <a:r>
              <a:rPr lang="nl-BE">
                <a:solidFill>
                  <a:schemeClr val="bg1"/>
                </a:solidFill>
              </a:rPr>
              <a:t>constructietechnieken</a:t>
            </a:r>
          </a:p>
          <a:p>
            <a:pPr>
              <a:buClr>
                <a:schemeClr val="bg1"/>
              </a:buClr>
            </a:pPr>
            <a:r>
              <a:rPr lang="nl-BE">
                <a:solidFill>
                  <a:schemeClr val="bg1"/>
                </a:solidFill>
              </a:rPr>
              <a:t>elektromechanische engineering</a:t>
            </a:r>
          </a:p>
          <a:p>
            <a:pPr>
              <a:buClr>
                <a:schemeClr val="bg1"/>
              </a:buClr>
            </a:pPr>
            <a:r>
              <a:rPr lang="nl-BE">
                <a:solidFill>
                  <a:schemeClr val="bg1"/>
                </a:solidFill>
              </a:rPr>
              <a:t>watertechnologie</a:t>
            </a:r>
          </a:p>
          <a:p>
            <a:pPr>
              <a:buClr>
                <a:schemeClr val="bg1"/>
              </a:buClr>
            </a:pPr>
            <a:r>
              <a:rPr lang="nl-BE">
                <a:solidFill>
                  <a:schemeClr val="bg1"/>
                </a:solidFill>
              </a:rPr>
              <a:t>netwerkmodellering</a:t>
            </a:r>
          </a:p>
          <a:p>
            <a:pPr>
              <a:buClr>
                <a:schemeClr val="bg1"/>
              </a:buClr>
            </a:pPr>
            <a:r>
              <a:rPr lang="nl-BE">
                <a:solidFill>
                  <a:schemeClr val="bg1"/>
                </a:solidFill>
              </a:rPr>
              <a:t>grondwatermodellering</a:t>
            </a:r>
          </a:p>
          <a:p>
            <a:pPr>
              <a:buClr>
                <a:schemeClr val="bg1"/>
              </a:buClr>
            </a:pPr>
            <a:r>
              <a:rPr lang="nl-BE">
                <a:solidFill>
                  <a:schemeClr val="bg1"/>
                </a:solidFill>
              </a:rPr>
              <a:t>putmanagement</a:t>
            </a:r>
          </a:p>
        </p:txBody>
      </p:sp>
      <p:sp>
        <p:nvSpPr>
          <p:cNvPr id="13" name="Tijdelijke aanduiding voor inhoud 12">
            <a:extLst>
              <a:ext uri="{FF2B5EF4-FFF2-40B4-BE49-F238E27FC236}">
                <a16:creationId xmlns:a16="http://schemas.microsoft.com/office/drawing/2014/main" id="{284FA79D-45D5-6995-19DF-CE49791F212A}"/>
              </a:ext>
            </a:extLst>
          </p:cNvPr>
          <p:cNvSpPr>
            <a:spLocks noGrp="1"/>
          </p:cNvSpPr>
          <p:nvPr>
            <p:ph sz="quarter" idx="16"/>
          </p:nvPr>
        </p:nvSpPr>
        <p:spPr/>
        <p:txBody>
          <a:bodyPr/>
          <a:lstStyle/>
          <a:p>
            <a:endParaRPr lang="nl-BE"/>
          </a:p>
        </p:txBody>
      </p:sp>
      <p:grpSp>
        <p:nvGrpSpPr>
          <p:cNvPr id="19" name="Groep 18">
            <a:extLst>
              <a:ext uri="{FF2B5EF4-FFF2-40B4-BE49-F238E27FC236}">
                <a16:creationId xmlns:a16="http://schemas.microsoft.com/office/drawing/2014/main" id="{F4047B80-CB94-D9C9-AAE3-F882EE38CA16}"/>
              </a:ext>
            </a:extLst>
          </p:cNvPr>
          <p:cNvGrpSpPr/>
          <p:nvPr/>
        </p:nvGrpSpPr>
        <p:grpSpPr>
          <a:xfrm>
            <a:off x="805805" y="2371486"/>
            <a:ext cx="1745400" cy="1745400"/>
            <a:chOff x="1600200" y="978750"/>
            <a:chExt cx="1745400" cy="1745400"/>
          </a:xfrm>
        </p:grpSpPr>
        <p:sp>
          <p:nvSpPr>
            <p:cNvPr id="16" name="Ovaal 15">
              <a:extLst>
                <a:ext uri="{FF2B5EF4-FFF2-40B4-BE49-F238E27FC236}">
                  <a16:creationId xmlns:a16="http://schemas.microsoft.com/office/drawing/2014/main" id="{89EED4BA-E267-B121-CAD2-DB51F157EB09}"/>
                </a:ext>
              </a:extLst>
            </p:cNvPr>
            <p:cNvSpPr/>
            <p:nvPr/>
          </p:nvSpPr>
          <p:spPr>
            <a:xfrm>
              <a:off x="1600200" y="978750"/>
              <a:ext cx="1745400" cy="1745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pic>
          <p:nvPicPr>
            <p:cNvPr id="15" name="Tijdelijke aanduiding voor afbeelding 71" descr="Afbeelding met silhouet, licht, nachtelijke hemel&#10;&#10;Automatisch gegenereerde beschrijving">
              <a:extLst>
                <a:ext uri="{FF2B5EF4-FFF2-40B4-BE49-F238E27FC236}">
                  <a16:creationId xmlns:a16="http://schemas.microsoft.com/office/drawing/2014/main" id="{AC680D22-25B8-CCE5-02B5-9D6715E28A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89" b="389"/>
            <a:stretch/>
          </p:blipFill>
          <p:spPr>
            <a:xfrm>
              <a:off x="1736744" y="1121023"/>
              <a:ext cx="1472312" cy="1460853"/>
            </a:xfrm>
            <a:prstGeom prst="rect">
              <a:avLst/>
            </a:prstGeom>
          </p:spPr>
        </p:pic>
      </p:grpSp>
      <p:grpSp>
        <p:nvGrpSpPr>
          <p:cNvPr id="18" name="Groep 17">
            <a:extLst>
              <a:ext uri="{FF2B5EF4-FFF2-40B4-BE49-F238E27FC236}">
                <a16:creationId xmlns:a16="http://schemas.microsoft.com/office/drawing/2014/main" id="{92BEAA93-AB77-2E9B-9224-FAF14FE77157}"/>
              </a:ext>
            </a:extLst>
          </p:cNvPr>
          <p:cNvGrpSpPr/>
          <p:nvPr/>
        </p:nvGrpSpPr>
        <p:grpSpPr>
          <a:xfrm>
            <a:off x="9640795" y="1273500"/>
            <a:ext cx="1745400" cy="1745400"/>
            <a:chOff x="3936320" y="2287239"/>
            <a:chExt cx="1745400" cy="1745400"/>
          </a:xfrm>
        </p:grpSpPr>
        <p:sp>
          <p:nvSpPr>
            <p:cNvPr id="17" name="Ovaal 16">
              <a:extLst>
                <a:ext uri="{FF2B5EF4-FFF2-40B4-BE49-F238E27FC236}">
                  <a16:creationId xmlns:a16="http://schemas.microsoft.com/office/drawing/2014/main" id="{BB886E46-5519-B5B3-3F5B-AC22C8BBA729}"/>
                </a:ext>
              </a:extLst>
            </p:cNvPr>
            <p:cNvSpPr/>
            <p:nvPr/>
          </p:nvSpPr>
          <p:spPr>
            <a:xfrm>
              <a:off x="3936320" y="2287239"/>
              <a:ext cx="1745400" cy="1745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pic>
          <p:nvPicPr>
            <p:cNvPr id="14" name="Tijdelijke aanduiding voor afbeelding 90" descr="Afbeelding met huiskat&#10;&#10;Automatisch gegenereerde beschrijving">
              <a:extLst>
                <a:ext uri="{FF2B5EF4-FFF2-40B4-BE49-F238E27FC236}">
                  <a16:creationId xmlns:a16="http://schemas.microsoft.com/office/drawing/2014/main" id="{2E60B590-4EF0-707D-DC13-099827F9C3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9" b="389"/>
            <a:stretch/>
          </p:blipFill>
          <p:spPr>
            <a:xfrm>
              <a:off x="4053222" y="2410023"/>
              <a:ext cx="1511596" cy="1499831"/>
            </a:xfrm>
            <a:prstGeom prst="rect">
              <a:avLst/>
            </a:prstGeom>
          </p:spPr>
        </p:pic>
      </p:grpSp>
      <p:sp>
        <p:nvSpPr>
          <p:cNvPr id="21" name="Tekstvak 20">
            <a:extLst>
              <a:ext uri="{FF2B5EF4-FFF2-40B4-BE49-F238E27FC236}">
                <a16:creationId xmlns:a16="http://schemas.microsoft.com/office/drawing/2014/main" id="{68FF3BF1-D566-10BA-DCB2-08BFB06DB5C4}"/>
              </a:ext>
            </a:extLst>
          </p:cNvPr>
          <p:cNvSpPr txBox="1"/>
          <p:nvPr/>
        </p:nvSpPr>
        <p:spPr>
          <a:xfrm>
            <a:off x="2687748" y="2896115"/>
            <a:ext cx="8856551" cy="646331"/>
          </a:xfrm>
          <a:prstGeom prst="rect">
            <a:avLst/>
          </a:prstGeom>
          <a:noFill/>
        </p:spPr>
        <p:txBody>
          <a:bodyPr wrap="square">
            <a:spAutoFit/>
          </a:bodyPr>
          <a:lstStyle/>
          <a:p>
            <a:r>
              <a:rPr lang="nl-BE" sz="3600" b="1">
                <a:solidFill>
                  <a:schemeClr val="bg1"/>
                </a:solidFill>
              </a:rPr>
              <a:t>Expertise</a:t>
            </a:r>
          </a:p>
        </p:txBody>
      </p:sp>
      <p:sp>
        <p:nvSpPr>
          <p:cNvPr id="22" name="Tekstvak 21">
            <a:extLst>
              <a:ext uri="{FF2B5EF4-FFF2-40B4-BE49-F238E27FC236}">
                <a16:creationId xmlns:a16="http://schemas.microsoft.com/office/drawing/2014/main" id="{8CB24358-7138-CE93-5465-43D56056E361}"/>
              </a:ext>
            </a:extLst>
          </p:cNvPr>
          <p:cNvSpPr txBox="1"/>
          <p:nvPr/>
        </p:nvSpPr>
        <p:spPr>
          <a:xfrm>
            <a:off x="4111018" y="1669145"/>
            <a:ext cx="5387322" cy="954107"/>
          </a:xfrm>
          <a:prstGeom prst="rect">
            <a:avLst/>
          </a:prstGeom>
          <a:noFill/>
        </p:spPr>
        <p:txBody>
          <a:bodyPr wrap="square">
            <a:spAutoFit/>
          </a:bodyPr>
          <a:lstStyle/>
          <a:p>
            <a:pPr algn="r"/>
            <a:r>
              <a:rPr lang="nl-BE" sz="3600" b="1">
                <a:solidFill>
                  <a:schemeClr val="bg1"/>
                </a:solidFill>
              </a:rPr>
              <a:t>Samenwerking</a:t>
            </a:r>
            <a:br>
              <a:rPr lang="nl-BE" sz="3600" b="1">
                <a:solidFill>
                  <a:schemeClr val="bg1"/>
                </a:solidFill>
              </a:rPr>
            </a:br>
            <a:r>
              <a:rPr lang="nl-BE" sz="2000">
                <a:solidFill>
                  <a:schemeClr val="bg1"/>
                </a:solidFill>
              </a:rPr>
              <a:t>met universiteiten, wateronderzoekscentra …</a:t>
            </a:r>
          </a:p>
        </p:txBody>
      </p:sp>
    </p:spTree>
    <p:extLst>
      <p:ext uri="{BB962C8B-B14F-4D97-AF65-F5344CB8AC3E}">
        <p14:creationId xmlns:p14="http://schemas.microsoft.com/office/powerpoint/2010/main" val="151500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319B7-E9E4-223B-DD3E-98B9B39E55F1}"/>
              </a:ext>
            </a:extLst>
          </p:cNvPr>
          <p:cNvSpPr>
            <a:spLocks noGrp="1"/>
          </p:cNvSpPr>
          <p:nvPr>
            <p:ph type="title"/>
          </p:nvPr>
        </p:nvSpPr>
        <p:spPr/>
        <p:txBody>
          <a:bodyPr/>
          <a:lstStyle/>
          <a:p>
            <a:r>
              <a:rPr lang="nl-BE"/>
              <a:t>Investeringen in productie en toevoer</a:t>
            </a:r>
          </a:p>
        </p:txBody>
      </p:sp>
      <p:sp>
        <p:nvSpPr>
          <p:cNvPr id="3" name="Tijdelijke aanduiding voor tekst 2">
            <a:extLst>
              <a:ext uri="{FF2B5EF4-FFF2-40B4-BE49-F238E27FC236}">
                <a16:creationId xmlns:a16="http://schemas.microsoft.com/office/drawing/2014/main" id="{5BFAA828-1036-DFA5-CABA-2BA6A544C1AF}"/>
              </a:ext>
            </a:extLst>
          </p:cNvPr>
          <p:cNvSpPr>
            <a:spLocks noGrp="1"/>
          </p:cNvSpPr>
          <p:nvPr>
            <p:ph type="body" sz="quarter" idx="4294967295"/>
          </p:nvPr>
        </p:nvSpPr>
        <p:spPr>
          <a:xfrm>
            <a:off x="711200" y="2041525"/>
            <a:ext cx="9347200" cy="862013"/>
          </a:xfrm>
        </p:spPr>
        <p:txBody>
          <a:bodyPr/>
          <a:lstStyle/>
          <a:p>
            <a:r>
              <a:rPr lang="nl-BE">
                <a:solidFill>
                  <a:schemeClr val="accent6">
                    <a:lumMod val="10000"/>
                  </a:schemeClr>
                </a:solidFill>
              </a:rPr>
              <a:t>Wateronthardingsinstallaties </a:t>
            </a:r>
            <a:endParaRPr lang="nl-BE">
              <a:solidFill>
                <a:srgbClr val="FF0000"/>
              </a:solidFill>
            </a:endParaRPr>
          </a:p>
          <a:p>
            <a:r>
              <a:rPr lang="nl-BE"/>
              <a:t>Renovatie waterproductiecentra</a:t>
            </a:r>
          </a:p>
        </p:txBody>
      </p:sp>
      <p:pic>
        <p:nvPicPr>
          <p:cNvPr id="4" name="Afbeelding 3">
            <a:extLst>
              <a:ext uri="{FF2B5EF4-FFF2-40B4-BE49-F238E27FC236}">
                <a16:creationId xmlns:a16="http://schemas.microsoft.com/office/drawing/2014/main" id="{607EDCE6-95C2-9952-3005-7B6D4B9A3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92" r="24380"/>
          <a:stretch/>
        </p:blipFill>
        <p:spPr>
          <a:xfrm>
            <a:off x="167679" y="3290742"/>
            <a:ext cx="2687764" cy="2669879"/>
          </a:xfrm>
          <a:prstGeom prst="ellipse">
            <a:avLst/>
          </a:prstGeom>
          <a:ln>
            <a:noFill/>
          </a:ln>
          <a:effectLst/>
        </p:spPr>
      </p:pic>
      <p:grpSp>
        <p:nvGrpSpPr>
          <p:cNvPr id="5" name="Groep 4">
            <a:extLst>
              <a:ext uri="{FF2B5EF4-FFF2-40B4-BE49-F238E27FC236}">
                <a16:creationId xmlns:a16="http://schemas.microsoft.com/office/drawing/2014/main" id="{187DDE5F-A7A4-FDDB-3938-5D78C91A133A}"/>
              </a:ext>
            </a:extLst>
          </p:cNvPr>
          <p:cNvGrpSpPr/>
          <p:nvPr/>
        </p:nvGrpSpPr>
        <p:grpSpPr>
          <a:xfrm>
            <a:off x="9209393" y="2460340"/>
            <a:ext cx="2999656" cy="3515933"/>
            <a:chOff x="9192345" y="2899669"/>
            <a:chExt cx="2999656" cy="3515933"/>
          </a:xfrm>
        </p:grpSpPr>
        <p:pic>
          <p:nvPicPr>
            <p:cNvPr id="6" name="Afbeelding 5">
              <a:extLst>
                <a:ext uri="{FF2B5EF4-FFF2-40B4-BE49-F238E27FC236}">
                  <a16:creationId xmlns:a16="http://schemas.microsoft.com/office/drawing/2014/main" id="{AFC112F1-8D7F-5E58-84B6-FDED087A2B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870" r="16443"/>
            <a:stretch/>
          </p:blipFill>
          <p:spPr>
            <a:xfrm>
              <a:off x="9360024" y="3752148"/>
              <a:ext cx="2664297" cy="2663454"/>
            </a:xfrm>
            <a:prstGeom prst="ellipse">
              <a:avLst/>
            </a:prstGeom>
            <a:ln>
              <a:noFill/>
            </a:ln>
            <a:effectLst/>
          </p:spPr>
        </p:pic>
        <p:sp>
          <p:nvSpPr>
            <p:cNvPr id="7" name="Tekstvak 6">
              <a:extLst>
                <a:ext uri="{FF2B5EF4-FFF2-40B4-BE49-F238E27FC236}">
                  <a16:creationId xmlns:a16="http://schemas.microsoft.com/office/drawing/2014/main" id="{73459DE5-9246-C47E-A53D-86940B400A77}"/>
                </a:ext>
              </a:extLst>
            </p:cNvPr>
            <p:cNvSpPr txBox="1"/>
            <p:nvPr/>
          </p:nvSpPr>
          <p:spPr>
            <a:xfrm>
              <a:off x="9192345" y="2899669"/>
              <a:ext cx="2999656" cy="830997"/>
            </a:xfrm>
            <a:prstGeom prst="rect">
              <a:avLst/>
            </a:prstGeom>
            <a:noFill/>
          </p:spPr>
          <p:txBody>
            <a:bodyPr wrap="square" rtlCol="0">
              <a:spAutoFit/>
            </a:bodyPr>
            <a:lstStyle/>
            <a:p>
              <a:pPr algn="ctr"/>
              <a:r>
                <a:rPr lang="nl-BE" sz="1600" b="1">
                  <a:solidFill>
                    <a:schemeClr val="bg2">
                      <a:lumMod val="25000"/>
                    </a:schemeClr>
                  </a:solidFill>
                </a:rPr>
                <a:t>Masterplan De </a:t>
              </a:r>
              <a:r>
                <a:rPr lang="nl-BE" sz="1600" b="1" err="1">
                  <a:solidFill>
                    <a:schemeClr val="bg2">
                      <a:lumMod val="25000"/>
                    </a:schemeClr>
                  </a:solidFill>
                </a:rPr>
                <a:t>Blankaart</a:t>
              </a:r>
              <a:endParaRPr lang="nl-BE" sz="1600" b="1">
                <a:solidFill>
                  <a:schemeClr val="bg2">
                    <a:lumMod val="25000"/>
                  </a:schemeClr>
                </a:solidFill>
              </a:endParaRPr>
            </a:p>
            <a:p>
              <a:pPr algn="ctr"/>
              <a:r>
                <a:rPr lang="nl-BE" sz="1600">
                  <a:solidFill>
                    <a:schemeClr val="bg2">
                      <a:lumMod val="25000"/>
                    </a:schemeClr>
                  </a:solidFill>
                </a:rPr>
                <a:t>Budget: 60 miljoen euro</a:t>
              </a:r>
              <a:br>
                <a:rPr lang="nl-BE" sz="1600">
                  <a:solidFill>
                    <a:schemeClr val="bg2">
                      <a:lumMod val="25000"/>
                    </a:schemeClr>
                  </a:solidFill>
                </a:rPr>
              </a:br>
              <a:r>
                <a:rPr lang="nl-BE" sz="1600">
                  <a:solidFill>
                    <a:schemeClr val="bg2">
                      <a:lumMod val="25000"/>
                    </a:schemeClr>
                  </a:solidFill>
                </a:rPr>
                <a:t>Timing: 2025</a:t>
              </a:r>
            </a:p>
          </p:txBody>
        </p:sp>
      </p:grpSp>
      <p:grpSp>
        <p:nvGrpSpPr>
          <p:cNvPr id="8" name="Groep 7">
            <a:extLst>
              <a:ext uri="{FF2B5EF4-FFF2-40B4-BE49-F238E27FC236}">
                <a16:creationId xmlns:a16="http://schemas.microsoft.com/office/drawing/2014/main" id="{26946832-EBB5-BF02-4013-2896B31A83C8}"/>
              </a:ext>
            </a:extLst>
          </p:cNvPr>
          <p:cNvGrpSpPr/>
          <p:nvPr/>
        </p:nvGrpSpPr>
        <p:grpSpPr>
          <a:xfrm>
            <a:off x="6120380" y="2728044"/>
            <a:ext cx="2829403" cy="3250733"/>
            <a:chOff x="6120380" y="2728044"/>
            <a:chExt cx="2829403" cy="3250733"/>
          </a:xfrm>
        </p:grpSpPr>
        <p:sp>
          <p:nvSpPr>
            <p:cNvPr id="9" name="Tekstvak 8">
              <a:extLst>
                <a:ext uri="{FF2B5EF4-FFF2-40B4-BE49-F238E27FC236}">
                  <a16:creationId xmlns:a16="http://schemas.microsoft.com/office/drawing/2014/main" id="{F67AA0E1-3A7F-3A96-6A1C-6C35F84D7A86}"/>
                </a:ext>
              </a:extLst>
            </p:cNvPr>
            <p:cNvSpPr txBox="1"/>
            <p:nvPr/>
          </p:nvSpPr>
          <p:spPr>
            <a:xfrm>
              <a:off x="6120380" y="2728044"/>
              <a:ext cx="2829403" cy="584775"/>
            </a:xfrm>
            <a:prstGeom prst="rect">
              <a:avLst/>
            </a:prstGeom>
            <a:noFill/>
          </p:spPr>
          <p:txBody>
            <a:bodyPr wrap="square" rtlCol="0">
              <a:spAutoFit/>
            </a:bodyPr>
            <a:lstStyle/>
            <a:p>
              <a:pPr algn="ctr"/>
              <a:r>
                <a:rPr lang="nl-BE" sz="1600" b="1">
                  <a:solidFill>
                    <a:schemeClr val="bg2">
                      <a:lumMod val="25000"/>
                    </a:schemeClr>
                  </a:solidFill>
                </a:rPr>
                <a:t>De </a:t>
              </a:r>
              <a:r>
                <a:rPr lang="nl-BE" sz="1600" b="1" err="1">
                  <a:solidFill>
                    <a:schemeClr val="bg2">
                      <a:lumMod val="25000"/>
                    </a:schemeClr>
                  </a:solidFill>
                </a:rPr>
                <a:t>Gavers</a:t>
              </a:r>
              <a:br>
                <a:rPr lang="nl-BE" sz="1600" b="1">
                  <a:solidFill>
                    <a:schemeClr val="bg2">
                      <a:lumMod val="25000"/>
                    </a:schemeClr>
                  </a:solidFill>
                </a:rPr>
              </a:br>
              <a:r>
                <a:rPr lang="nl-BE" sz="1600">
                  <a:solidFill>
                    <a:schemeClr val="bg2">
                      <a:lumMod val="25000"/>
                    </a:schemeClr>
                  </a:solidFill>
                </a:rPr>
                <a:t>Uitbreiding productiecapaciteit</a:t>
              </a:r>
            </a:p>
          </p:txBody>
        </p:sp>
        <p:pic>
          <p:nvPicPr>
            <p:cNvPr id="10" name="Afbeelding 9" descr="Afbeelding met gras, lucht, buiten, veld&#10;&#10;Automatisch gegenereerde beschrijving">
              <a:extLst>
                <a:ext uri="{FF2B5EF4-FFF2-40B4-BE49-F238E27FC236}">
                  <a16:creationId xmlns:a16="http://schemas.microsoft.com/office/drawing/2014/main" id="{E12B49E3-3938-E53D-FC51-605772335A34}"/>
                </a:ext>
              </a:extLst>
            </p:cNvPr>
            <p:cNvPicPr>
              <a:picLocks noChangeAspect="1"/>
            </p:cNvPicPr>
            <p:nvPr/>
          </p:nvPicPr>
          <p:blipFill rotWithShape="1">
            <a:blip r:embed="rId4"/>
            <a:srcRect l="15744" r="27869"/>
            <a:stretch/>
          </p:blipFill>
          <p:spPr>
            <a:xfrm>
              <a:off x="6202934" y="3320970"/>
              <a:ext cx="2664297" cy="2657807"/>
            </a:xfrm>
            <a:prstGeom prst="ellipse">
              <a:avLst/>
            </a:prstGeom>
            <a:ln>
              <a:noFill/>
            </a:ln>
            <a:effectLst/>
          </p:spPr>
        </p:pic>
      </p:grpSp>
      <p:pic>
        <p:nvPicPr>
          <p:cNvPr id="11" name="Afbeelding 10" descr="Afbeelding met binnen&#10;&#10;Automatisch gegenereerde beschrijving">
            <a:extLst>
              <a:ext uri="{FF2B5EF4-FFF2-40B4-BE49-F238E27FC236}">
                <a16:creationId xmlns:a16="http://schemas.microsoft.com/office/drawing/2014/main" id="{EBC2ED48-43CD-2A6C-3281-509DD7AC1BE2}"/>
              </a:ext>
            </a:extLst>
          </p:cNvPr>
          <p:cNvPicPr>
            <a:picLocks noChangeAspect="1"/>
          </p:cNvPicPr>
          <p:nvPr/>
        </p:nvPicPr>
        <p:blipFill rotWithShape="1">
          <a:blip r:embed="rId5"/>
          <a:srcRect l="29044" t="730" r="10498" b="8413"/>
          <a:stretch/>
        </p:blipFill>
        <p:spPr>
          <a:xfrm>
            <a:off x="3197605" y="3306394"/>
            <a:ext cx="2663167" cy="2669879"/>
          </a:xfrm>
          <a:prstGeom prst="ellipse">
            <a:avLst/>
          </a:prstGeom>
          <a:ln>
            <a:noFill/>
          </a:ln>
          <a:effectLst/>
        </p:spPr>
      </p:pic>
    </p:spTree>
    <p:extLst>
      <p:ext uri="{BB962C8B-B14F-4D97-AF65-F5344CB8AC3E}">
        <p14:creationId xmlns:p14="http://schemas.microsoft.com/office/powerpoint/2010/main" val="1171014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2D3BE-1744-6990-94B3-7D0D28C74B00}"/>
              </a:ext>
            </a:extLst>
          </p:cNvPr>
          <p:cNvSpPr>
            <a:spLocks noGrp="1"/>
          </p:cNvSpPr>
          <p:nvPr>
            <p:ph type="title"/>
          </p:nvPr>
        </p:nvSpPr>
        <p:spPr>
          <a:xfrm>
            <a:off x="712800" y="1452054"/>
            <a:ext cx="6120000" cy="875231"/>
          </a:xfrm>
        </p:spPr>
        <p:txBody>
          <a:bodyPr/>
          <a:lstStyle/>
          <a:p>
            <a:r>
              <a:rPr lang="nl-BE"/>
              <a:t>Cadol</a:t>
            </a:r>
          </a:p>
        </p:txBody>
      </p:sp>
      <p:sp>
        <p:nvSpPr>
          <p:cNvPr id="3" name="Tijdelijke aanduiding voor tekst 2">
            <a:extLst>
              <a:ext uri="{FF2B5EF4-FFF2-40B4-BE49-F238E27FC236}">
                <a16:creationId xmlns:a16="http://schemas.microsoft.com/office/drawing/2014/main" id="{AEC1FCC8-B9CB-79C1-5FF5-851A0DCE8223}"/>
              </a:ext>
            </a:extLst>
          </p:cNvPr>
          <p:cNvSpPr>
            <a:spLocks noGrp="1"/>
          </p:cNvSpPr>
          <p:nvPr>
            <p:ph type="body" sz="quarter" idx="11"/>
          </p:nvPr>
        </p:nvSpPr>
        <p:spPr>
          <a:xfrm>
            <a:off x="712800" y="3038984"/>
            <a:ext cx="6120000" cy="923330"/>
          </a:xfrm>
        </p:spPr>
        <p:txBody>
          <a:bodyPr/>
          <a:lstStyle/>
          <a:p>
            <a:r>
              <a:rPr lang="nl-BE"/>
              <a:t>Waterproductiecentrum en</a:t>
            </a:r>
            <a:br>
              <a:rPr lang="nl-BE"/>
            </a:br>
            <a:r>
              <a:rPr lang="nl-BE"/>
              <a:t>waterwinning</a:t>
            </a:r>
          </a:p>
        </p:txBody>
      </p:sp>
    </p:spTree>
    <p:extLst>
      <p:ext uri="{BB962C8B-B14F-4D97-AF65-F5344CB8AC3E}">
        <p14:creationId xmlns:p14="http://schemas.microsoft.com/office/powerpoint/2010/main" val="2190723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09BF3F8E-5921-772B-C551-B46D50AD03AB}"/>
              </a:ext>
            </a:extLst>
          </p:cNvPr>
          <p:cNvPicPr>
            <a:picLocks noGrp="1" noChangeAspect="1"/>
          </p:cNvPicPr>
          <p:nvPr>
            <p:ph type="pic" sz="quarter" idx="14"/>
          </p:nvPr>
        </p:nvPicPr>
        <p:blipFill rotWithShape="1">
          <a:blip r:embed="rId2"/>
          <a:srcRect l="261"/>
          <a:stretch/>
        </p:blipFill>
        <p:spPr>
          <a:xfrm>
            <a:off x="7609148" y="10"/>
            <a:ext cx="4582852" cy="6857990"/>
          </a:xfrm>
          <a:noFill/>
        </p:spPr>
      </p:pic>
      <p:sp>
        <p:nvSpPr>
          <p:cNvPr id="3" name="Titel 2">
            <a:extLst>
              <a:ext uri="{FF2B5EF4-FFF2-40B4-BE49-F238E27FC236}">
                <a16:creationId xmlns:a16="http://schemas.microsoft.com/office/drawing/2014/main" id="{F1D87616-4E40-3C21-2020-0003D0C82D61}"/>
              </a:ext>
            </a:extLst>
          </p:cNvPr>
          <p:cNvSpPr>
            <a:spLocks noGrp="1"/>
          </p:cNvSpPr>
          <p:nvPr>
            <p:ph type="title"/>
          </p:nvPr>
        </p:nvSpPr>
        <p:spPr>
          <a:xfrm>
            <a:off x="711200" y="632502"/>
            <a:ext cx="10769600" cy="692497"/>
          </a:xfrm>
        </p:spPr>
        <p:txBody>
          <a:bodyPr wrap="square" anchor="ctr">
            <a:normAutofit/>
          </a:bodyPr>
          <a:lstStyle/>
          <a:p>
            <a:r>
              <a:rPr lang="nl-BE"/>
              <a:t>Geschiedenis</a:t>
            </a:r>
          </a:p>
        </p:txBody>
      </p:sp>
      <p:sp>
        <p:nvSpPr>
          <p:cNvPr id="4" name="Tijdelijke aanduiding voor tekst 3">
            <a:extLst>
              <a:ext uri="{FF2B5EF4-FFF2-40B4-BE49-F238E27FC236}">
                <a16:creationId xmlns:a16="http://schemas.microsoft.com/office/drawing/2014/main" id="{7A9605E2-1C41-A3B0-DA20-74D6C4B8E5E8}"/>
              </a:ext>
            </a:extLst>
          </p:cNvPr>
          <p:cNvSpPr>
            <a:spLocks noGrp="1"/>
          </p:cNvSpPr>
          <p:nvPr>
            <p:ph type="body" sz="quarter" idx="10"/>
          </p:nvPr>
        </p:nvSpPr>
        <p:spPr>
          <a:xfrm>
            <a:off x="711200" y="2042160"/>
            <a:ext cx="6392913" cy="3312000"/>
          </a:xfrm>
        </p:spPr>
        <p:txBody>
          <a:bodyPr wrap="square">
            <a:normAutofit/>
          </a:bodyPr>
          <a:lstStyle/>
          <a:p>
            <a:pPr marL="0" indent="0">
              <a:lnSpc>
                <a:spcPct val="90000"/>
              </a:lnSpc>
              <a:buNone/>
            </a:pPr>
            <a:r>
              <a:rPr lang="nl-BE" sz="1900"/>
              <a:t>Waterbevoorrading eerste bewoners van Leuven</a:t>
            </a:r>
          </a:p>
          <a:p>
            <a:pPr>
              <a:lnSpc>
                <a:spcPct val="90000"/>
              </a:lnSpc>
            </a:pPr>
            <a:r>
              <a:rPr lang="nl-BE" sz="1900"/>
              <a:t>via </a:t>
            </a:r>
            <a:r>
              <a:rPr lang="nl-BE" sz="1900" err="1"/>
              <a:t>Dijle</a:t>
            </a:r>
            <a:r>
              <a:rPr lang="nl-BE" sz="1900"/>
              <a:t> en Voer</a:t>
            </a:r>
            <a:br>
              <a:rPr lang="nl-BE" sz="1900"/>
            </a:br>
            <a:endParaRPr lang="nl-BE" sz="1900"/>
          </a:p>
          <a:p>
            <a:pPr marL="0" indent="0">
              <a:lnSpc>
                <a:spcPct val="90000"/>
              </a:lnSpc>
              <a:buNone/>
            </a:pPr>
            <a:r>
              <a:rPr lang="nl-BE" sz="1900"/>
              <a:t>Later in nederzettingen buiten de vallei via</a:t>
            </a:r>
          </a:p>
          <a:p>
            <a:pPr>
              <a:lnSpc>
                <a:spcPct val="90000"/>
              </a:lnSpc>
            </a:pPr>
            <a:r>
              <a:rPr lang="nl-BE" sz="1900"/>
              <a:t>Bornputten: gegraven putten</a:t>
            </a:r>
          </a:p>
          <a:p>
            <a:pPr>
              <a:lnSpc>
                <a:spcPct val="90000"/>
              </a:lnSpc>
            </a:pPr>
            <a:r>
              <a:rPr lang="nl-BE" sz="1900"/>
              <a:t>Poelen: grondwater naar oppervlakte</a:t>
            </a:r>
            <a:br>
              <a:rPr lang="nl-BE" sz="1900"/>
            </a:br>
            <a:endParaRPr lang="nl-BE" sz="1900"/>
          </a:p>
          <a:p>
            <a:pPr marL="0" indent="0">
              <a:lnSpc>
                <a:spcPct val="90000"/>
              </a:lnSpc>
              <a:buNone/>
            </a:pPr>
            <a:r>
              <a:rPr lang="nl-BE" sz="1900"/>
              <a:t>Vaak oorzaak van al dan niet besmettelijke ziekten. </a:t>
            </a:r>
          </a:p>
          <a:p>
            <a:pPr>
              <a:lnSpc>
                <a:spcPct val="90000"/>
              </a:lnSpc>
            </a:pPr>
            <a:r>
              <a:rPr lang="nl-BE" sz="1900"/>
              <a:t>Vanaf 17</a:t>
            </a:r>
            <a:r>
              <a:rPr lang="nl-BE" sz="1900" baseline="30000"/>
              <a:t>de</a:t>
            </a:r>
            <a:r>
              <a:rPr lang="nl-BE" sz="1900"/>
              <a:t> eeuw: putten worden overdekt en plaatsing handpompen </a:t>
            </a:r>
          </a:p>
          <a:p>
            <a:pPr marL="0" indent="0">
              <a:lnSpc>
                <a:spcPct val="90000"/>
              </a:lnSpc>
              <a:buNone/>
            </a:pPr>
            <a:endParaRPr lang="nl-BE" sz="1900"/>
          </a:p>
          <a:p>
            <a:pPr marL="0" indent="0">
              <a:lnSpc>
                <a:spcPct val="90000"/>
              </a:lnSpc>
              <a:buNone/>
            </a:pPr>
            <a:endParaRPr lang="nl-BE" sz="1900"/>
          </a:p>
        </p:txBody>
      </p:sp>
      <p:sp>
        <p:nvSpPr>
          <p:cNvPr id="14" name="Content Placeholder 4">
            <a:extLst>
              <a:ext uri="{FF2B5EF4-FFF2-40B4-BE49-F238E27FC236}">
                <a16:creationId xmlns:a16="http://schemas.microsoft.com/office/drawing/2014/main" id="{104D4F86-06EC-1480-A27B-E6F7B92B5BA3}"/>
              </a:ext>
            </a:extLst>
          </p:cNvPr>
          <p:cNvSpPr>
            <a:spLocks noGrp="1"/>
          </p:cNvSpPr>
          <p:nvPr>
            <p:ph sz="quarter" idx="16"/>
          </p:nvPr>
        </p:nvSpPr>
        <p:spPr>
          <a:xfrm>
            <a:off x="0" y="4866795"/>
            <a:ext cx="9923463" cy="2024543"/>
          </a:xfrm>
        </p:spPr>
        <p:txBody>
          <a:bodyPr/>
          <a:lstStyle/>
          <a:p>
            <a:endParaRPr lang="en-US"/>
          </a:p>
        </p:txBody>
      </p:sp>
      <p:sp>
        <p:nvSpPr>
          <p:cNvPr id="10" name="Tekstvak 9">
            <a:extLst>
              <a:ext uri="{FF2B5EF4-FFF2-40B4-BE49-F238E27FC236}">
                <a16:creationId xmlns:a16="http://schemas.microsoft.com/office/drawing/2014/main" id="{6000DBAD-8662-981A-27E4-BB40DE46AC3C}"/>
              </a:ext>
            </a:extLst>
          </p:cNvPr>
          <p:cNvSpPr txBox="1"/>
          <p:nvPr/>
        </p:nvSpPr>
        <p:spPr>
          <a:xfrm>
            <a:off x="4876174" y="6199556"/>
            <a:ext cx="4267825" cy="523220"/>
          </a:xfrm>
          <a:prstGeom prst="rect">
            <a:avLst/>
          </a:prstGeom>
          <a:noFill/>
        </p:spPr>
        <p:txBody>
          <a:bodyPr wrap="square" rtlCol="0">
            <a:spAutoFit/>
          </a:bodyPr>
          <a:lstStyle/>
          <a:p>
            <a:r>
              <a:rPr lang="nl-BE" sz="1400">
                <a:solidFill>
                  <a:schemeClr val="tx1">
                    <a:lumMod val="75000"/>
                  </a:schemeClr>
                </a:solidFill>
              </a:rPr>
              <a:t>De Kattenpomp aan de hoek van de </a:t>
            </a:r>
            <a:r>
              <a:rPr lang="nl-BE" sz="1400" err="1">
                <a:solidFill>
                  <a:schemeClr val="tx1">
                    <a:lumMod val="75000"/>
                  </a:schemeClr>
                </a:solidFill>
              </a:rPr>
              <a:t>Tiensestraat</a:t>
            </a:r>
            <a:r>
              <a:rPr lang="nl-BE" sz="1400">
                <a:solidFill>
                  <a:schemeClr val="tx1">
                    <a:lumMod val="75000"/>
                  </a:schemeClr>
                </a:solidFill>
              </a:rPr>
              <a:t> en </a:t>
            </a:r>
            <a:br>
              <a:rPr lang="nl-BE" sz="1400">
                <a:solidFill>
                  <a:schemeClr val="tx1">
                    <a:lumMod val="75000"/>
                  </a:schemeClr>
                </a:solidFill>
              </a:rPr>
            </a:br>
            <a:r>
              <a:rPr lang="nl-BE" sz="1400">
                <a:solidFill>
                  <a:schemeClr val="tx1">
                    <a:lumMod val="75000"/>
                  </a:schemeClr>
                </a:solidFill>
              </a:rPr>
              <a:t>de </a:t>
            </a:r>
            <a:r>
              <a:rPr lang="nl-BE" sz="1400" err="1">
                <a:solidFill>
                  <a:schemeClr val="tx1">
                    <a:lumMod val="75000"/>
                  </a:schemeClr>
                </a:solidFill>
              </a:rPr>
              <a:t>Beriotstraat</a:t>
            </a:r>
            <a:r>
              <a:rPr lang="nl-BE" sz="1400">
                <a:solidFill>
                  <a:schemeClr val="tx1">
                    <a:lumMod val="75000"/>
                  </a:schemeClr>
                </a:solidFill>
              </a:rPr>
              <a:t> (vroeger Kattestraat) dateert van 1729</a:t>
            </a:r>
          </a:p>
        </p:txBody>
      </p:sp>
    </p:spTree>
    <p:extLst>
      <p:ext uri="{BB962C8B-B14F-4D97-AF65-F5344CB8AC3E}">
        <p14:creationId xmlns:p14="http://schemas.microsoft.com/office/powerpoint/2010/main" val="3793690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683380F3-B9B6-CD05-BA4C-D813877D38AC}"/>
              </a:ext>
            </a:extLst>
          </p:cNvPr>
          <p:cNvPicPr>
            <a:picLocks noGrp="1" noChangeAspect="1"/>
          </p:cNvPicPr>
          <p:nvPr>
            <p:ph type="pic" sz="quarter" idx="14"/>
          </p:nvPr>
        </p:nvPicPr>
        <p:blipFill rotWithShape="1">
          <a:blip r:embed="rId2"/>
          <a:srcRect l="691" r="691"/>
          <a:stretch/>
        </p:blipFill>
        <p:spPr/>
      </p:pic>
      <p:sp>
        <p:nvSpPr>
          <p:cNvPr id="3" name="Titel 2">
            <a:extLst>
              <a:ext uri="{FF2B5EF4-FFF2-40B4-BE49-F238E27FC236}">
                <a16:creationId xmlns:a16="http://schemas.microsoft.com/office/drawing/2014/main" id="{F1D87616-4E40-3C21-2020-0003D0C82D61}"/>
              </a:ext>
            </a:extLst>
          </p:cNvPr>
          <p:cNvSpPr>
            <a:spLocks noGrp="1"/>
          </p:cNvSpPr>
          <p:nvPr>
            <p:ph type="title"/>
          </p:nvPr>
        </p:nvSpPr>
        <p:spPr>
          <a:xfrm>
            <a:off x="6368092" y="607800"/>
            <a:ext cx="4561200" cy="589500"/>
          </a:xfrm>
        </p:spPr>
        <p:txBody>
          <a:bodyPr/>
          <a:lstStyle/>
          <a:p>
            <a:r>
              <a:rPr lang="nl-BE"/>
              <a:t>Geschiedenis</a:t>
            </a:r>
          </a:p>
        </p:txBody>
      </p:sp>
      <p:sp>
        <p:nvSpPr>
          <p:cNvPr id="4" name="Tijdelijke aanduiding voor tekst 3">
            <a:extLst>
              <a:ext uri="{FF2B5EF4-FFF2-40B4-BE49-F238E27FC236}">
                <a16:creationId xmlns:a16="http://schemas.microsoft.com/office/drawing/2014/main" id="{7A9605E2-1C41-A3B0-DA20-74D6C4B8E5E8}"/>
              </a:ext>
            </a:extLst>
          </p:cNvPr>
          <p:cNvSpPr>
            <a:spLocks noGrp="1"/>
          </p:cNvSpPr>
          <p:nvPr>
            <p:ph type="body" sz="quarter" idx="11"/>
          </p:nvPr>
        </p:nvSpPr>
        <p:spPr>
          <a:xfrm>
            <a:off x="6368092" y="1546859"/>
            <a:ext cx="4561200" cy="5082541"/>
          </a:xfrm>
        </p:spPr>
        <p:txBody>
          <a:bodyPr/>
          <a:lstStyle/>
          <a:p>
            <a:r>
              <a:rPr lang="nl-BE"/>
              <a:t>Omwille van gezondheidsredenen was het aan te raden bier of wijn te drinken. Het water werd tijdens het brouwen gekookt. Besmet bier (of wijn) was te herkennen aan de smaak of uitzicht.</a:t>
            </a:r>
          </a:p>
          <a:p>
            <a:r>
              <a:rPr lang="nl-BE"/>
              <a:t>Onderzoek in 1857 toonde aan dat van de 64 pompputten er slechts 2 zuiver water leverden.</a:t>
            </a:r>
          </a:p>
          <a:p>
            <a:r>
              <a:rPr lang="nl-BE"/>
              <a:t>19</a:t>
            </a:r>
            <a:r>
              <a:rPr lang="nl-BE" baseline="30000"/>
              <a:t>de</a:t>
            </a:r>
            <a:r>
              <a:rPr lang="nl-BE"/>
              <a:t> eeuw: bewustwording verspreiding van besmettelijke ziekten via besmet water. </a:t>
            </a:r>
            <a:br>
              <a:rPr lang="nl-BE"/>
            </a:br>
            <a:endParaRPr lang="nl-BE"/>
          </a:p>
          <a:p>
            <a:pPr marL="0" indent="0">
              <a:buNone/>
            </a:pPr>
            <a:r>
              <a:rPr lang="nl-BE" i="1"/>
              <a:t>“Volledig gebrek aan </a:t>
            </a:r>
            <a:r>
              <a:rPr lang="nl-BE" i="1" err="1"/>
              <a:t>frisch</a:t>
            </a:r>
            <a:r>
              <a:rPr lang="nl-BE" i="1"/>
              <a:t> en gezond </a:t>
            </a:r>
            <a:br>
              <a:rPr lang="nl-BE" i="1"/>
            </a:br>
            <a:r>
              <a:rPr lang="nl-BE" i="1"/>
              <a:t>water is gewis één der grootste rampen </a:t>
            </a:r>
            <a:br>
              <a:rPr lang="nl-BE" i="1"/>
            </a:br>
            <a:r>
              <a:rPr lang="nl-BE" i="1"/>
              <a:t>die </a:t>
            </a:r>
            <a:r>
              <a:rPr lang="nl-BE" i="1" err="1"/>
              <a:t>mensch</a:t>
            </a:r>
            <a:r>
              <a:rPr lang="nl-BE" i="1"/>
              <a:t> en dier treffen kunnen.”</a:t>
            </a:r>
          </a:p>
          <a:p>
            <a:endParaRPr lang="nl-BE"/>
          </a:p>
          <a:p>
            <a:pPr marL="0" indent="0">
              <a:buNone/>
            </a:pPr>
            <a:endParaRPr lang="nl-BE"/>
          </a:p>
        </p:txBody>
      </p:sp>
      <p:sp>
        <p:nvSpPr>
          <p:cNvPr id="5" name="Tijdelijke aanduiding voor inhoud 4">
            <a:extLst>
              <a:ext uri="{FF2B5EF4-FFF2-40B4-BE49-F238E27FC236}">
                <a16:creationId xmlns:a16="http://schemas.microsoft.com/office/drawing/2014/main" id="{D2407758-BAAD-4C2C-0FDE-3291ECEBDD07}"/>
              </a:ext>
            </a:extLst>
          </p:cNvPr>
          <p:cNvSpPr>
            <a:spLocks noGrp="1"/>
          </p:cNvSpPr>
          <p:nvPr>
            <p:ph sz="quarter" idx="15"/>
          </p:nvPr>
        </p:nvSpPr>
        <p:spPr/>
        <p:txBody>
          <a:bodyPr/>
          <a:lstStyle/>
          <a:p>
            <a:endParaRPr lang="nl-BE"/>
          </a:p>
        </p:txBody>
      </p:sp>
      <p:sp>
        <p:nvSpPr>
          <p:cNvPr id="10" name="Tekstvak 9">
            <a:extLst>
              <a:ext uri="{FF2B5EF4-FFF2-40B4-BE49-F238E27FC236}">
                <a16:creationId xmlns:a16="http://schemas.microsoft.com/office/drawing/2014/main" id="{535F761D-933C-22DD-5D91-A4E40FF6EC21}"/>
              </a:ext>
            </a:extLst>
          </p:cNvPr>
          <p:cNvSpPr txBox="1"/>
          <p:nvPr/>
        </p:nvSpPr>
        <p:spPr>
          <a:xfrm>
            <a:off x="181824" y="6251312"/>
            <a:ext cx="4326676" cy="523220"/>
          </a:xfrm>
          <a:prstGeom prst="rect">
            <a:avLst/>
          </a:prstGeom>
          <a:noFill/>
        </p:spPr>
        <p:txBody>
          <a:bodyPr wrap="square" rtlCol="0">
            <a:spAutoFit/>
          </a:bodyPr>
          <a:lstStyle/>
          <a:p>
            <a:r>
              <a:rPr lang="nl-BE" sz="1400">
                <a:solidFill>
                  <a:schemeClr val="bg1"/>
                </a:solidFill>
              </a:rPr>
              <a:t>Paalbron uit de </a:t>
            </a:r>
            <a:r>
              <a:rPr lang="nl-BE" sz="1400" err="1">
                <a:solidFill>
                  <a:schemeClr val="bg1"/>
                </a:solidFill>
              </a:rPr>
              <a:t>Conciencestraaat</a:t>
            </a:r>
            <a:r>
              <a:rPr lang="nl-BE" sz="1400">
                <a:solidFill>
                  <a:schemeClr val="bg1"/>
                </a:solidFill>
              </a:rPr>
              <a:t>. Deze paalbronnetjes werden vooral in de armere buurten geplaatst.</a:t>
            </a:r>
          </a:p>
        </p:txBody>
      </p:sp>
    </p:spTree>
    <p:extLst>
      <p:ext uri="{BB962C8B-B14F-4D97-AF65-F5344CB8AC3E}">
        <p14:creationId xmlns:p14="http://schemas.microsoft.com/office/powerpoint/2010/main" val="1014500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6378F7EA-C61D-9E3E-0AE5-8F67E1D38851}"/>
              </a:ext>
            </a:extLst>
          </p:cNvPr>
          <p:cNvPicPr>
            <a:picLocks noGrp="1" noChangeAspect="1"/>
          </p:cNvPicPr>
          <p:nvPr>
            <p:ph type="pic" sz="quarter" idx="14"/>
          </p:nvPr>
        </p:nvPicPr>
        <p:blipFill rotWithShape="1">
          <a:blip r:embed="rId2"/>
          <a:srcRect l="19237" r="26055"/>
          <a:stretch/>
        </p:blipFill>
        <p:spPr>
          <a:xfrm>
            <a:off x="7010400" y="-1"/>
            <a:ext cx="5181600" cy="6869131"/>
          </a:xfrm>
        </p:spPr>
      </p:pic>
      <p:sp>
        <p:nvSpPr>
          <p:cNvPr id="3" name="Titel 2">
            <a:extLst>
              <a:ext uri="{FF2B5EF4-FFF2-40B4-BE49-F238E27FC236}">
                <a16:creationId xmlns:a16="http://schemas.microsoft.com/office/drawing/2014/main" id="{4248D985-C54D-6E67-E449-AA2CD086A55E}"/>
              </a:ext>
            </a:extLst>
          </p:cNvPr>
          <p:cNvSpPr>
            <a:spLocks noGrp="1"/>
          </p:cNvSpPr>
          <p:nvPr>
            <p:ph type="title"/>
          </p:nvPr>
        </p:nvSpPr>
        <p:spPr>
          <a:xfrm>
            <a:off x="495301" y="963400"/>
            <a:ext cx="6392912" cy="589500"/>
          </a:xfrm>
        </p:spPr>
        <p:txBody>
          <a:bodyPr/>
          <a:lstStyle/>
          <a:p>
            <a:r>
              <a:rPr lang="nl-BE"/>
              <a:t>1890 </a:t>
            </a:r>
            <a:br>
              <a:rPr lang="nl-BE"/>
            </a:br>
            <a:r>
              <a:rPr lang="nl-BE"/>
              <a:t>Aanleg waterleidingnet</a:t>
            </a:r>
            <a:br>
              <a:rPr lang="nl-BE"/>
            </a:br>
            <a:endParaRPr lang="nl-BE"/>
          </a:p>
        </p:txBody>
      </p:sp>
      <p:sp>
        <p:nvSpPr>
          <p:cNvPr id="4" name="Tijdelijke aanduiding voor tekst 3">
            <a:extLst>
              <a:ext uri="{FF2B5EF4-FFF2-40B4-BE49-F238E27FC236}">
                <a16:creationId xmlns:a16="http://schemas.microsoft.com/office/drawing/2014/main" id="{69423196-B11B-0899-2C51-A28397C5915D}"/>
              </a:ext>
            </a:extLst>
          </p:cNvPr>
          <p:cNvSpPr>
            <a:spLocks noGrp="1"/>
          </p:cNvSpPr>
          <p:nvPr>
            <p:ph type="body" sz="quarter" idx="10"/>
          </p:nvPr>
        </p:nvSpPr>
        <p:spPr>
          <a:xfrm>
            <a:off x="495300" y="2042160"/>
            <a:ext cx="6392913" cy="3312000"/>
          </a:xfrm>
        </p:spPr>
        <p:txBody>
          <a:bodyPr/>
          <a:lstStyle/>
          <a:p>
            <a:r>
              <a:rPr lang="nl-BE"/>
              <a:t>Waterleiding-Exploitatiemaatschappij van Rotterdam voorziet de stad Leuven van leidingwater</a:t>
            </a:r>
          </a:p>
          <a:p>
            <a:r>
              <a:rPr lang="nl-BE"/>
              <a:t>Besmette bornputten worden vervangen door diepe boorputten (artesische putten)</a:t>
            </a:r>
          </a:p>
          <a:p>
            <a:r>
              <a:rPr lang="nl-BE"/>
              <a:t>Aanleg waterleidingnetwerk</a:t>
            </a:r>
          </a:p>
          <a:p>
            <a:r>
              <a:rPr lang="nl-BE"/>
              <a:t>Onderzoeken welk water komt in aanmerking + waar komt dit vandaan =&gt; KADOL</a:t>
            </a:r>
          </a:p>
          <a:p>
            <a:pPr lvl="1"/>
            <a:r>
              <a:rPr lang="nl-BE"/>
              <a:t>Molenbeekvallei: waterrijke zand- en grindlagen, talrijke bronnen</a:t>
            </a:r>
          </a:p>
          <a:p>
            <a:pPr lvl="1"/>
            <a:r>
              <a:rPr lang="nl-BE"/>
              <a:t>Potentieel debiet van 12.000 m³ per dag in de vallei</a:t>
            </a:r>
          </a:p>
          <a:p>
            <a:pPr lvl="1"/>
            <a:r>
              <a:rPr lang="nl-BE"/>
              <a:t>Buitengewoon zuiver water</a:t>
            </a:r>
          </a:p>
        </p:txBody>
      </p:sp>
    </p:spTree>
    <p:extLst>
      <p:ext uri="{BB962C8B-B14F-4D97-AF65-F5344CB8AC3E}">
        <p14:creationId xmlns:p14="http://schemas.microsoft.com/office/powerpoint/2010/main" val="2246887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AD3C22DA-8B20-45F2-2FB2-025CA60C6BBA}"/>
              </a:ext>
            </a:extLst>
          </p:cNvPr>
          <p:cNvPicPr>
            <a:picLocks noGrp="1" noChangeAspect="1"/>
          </p:cNvPicPr>
          <p:nvPr>
            <p:ph type="pic" sz="quarter" idx="14"/>
          </p:nvPr>
        </p:nvPicPr>
        <p:blipFill rotWithShape="1">
          <a:blip r:embed="rId2"/>
          <a:srcRect t="-372" r="33333" b="372"/>
          <a:stretch/>
        </p:blipFill>
        <p:spPr>
          <a:xfrm>
            <a:off x="0" y="-1"/>
            <a:ext cx="6096000" cy="6858002"/>
          </a:xfrm>
          <a:prstGeom prst="rect">
            <a:avLst/>
          </a:prstGeom>
        </p:spPr>
      </p:pic>
      <p:sp>
        <p:nvSpPr>
          <p:cNvPr id="3" name="Titel 2">
            <a:extLst>
              <a:ext uri="{FF2B5EF4-FFF2-40B4-BE49-F238E27FC236}">
                <a16:creationId xmlns:a16="http://schemas.microsoft.com/office/drawing/2014/main" id="{4C3863ED-84F6-1357-F7F8-5A2753304EE5}"/>
              </a:ext>
            </a:extLst>
          </p:cNvPr>
          <p:cNvSpPr>
            <a:spLocks noGrp="1"/>
          </p:cNvSpPr>
          <p:nvPr>
            <p:ph type="title"/>
          </p:nvPr>
        </p:nvSpPr>
        <p:spPr/>
        <p:txBody>
          <a:bodyPr/>
          <a:lstStyle/>
          <a:p>
            <a:r>
              <a:rPr lang="nl-BE" err="1"/>
              <a:t>Kadol</a:t>
            </a:r>
            <a:r>
              <a:rPr lang="nl-BE"/>
              <a:t> / Cadol</a:t>
            </a:r>
          </a:p>
        </p:txBody>
      </p:sp>
      <p:sp>
        <p:nvSpPr>
          <p:cNvPr id="4" name="Tijdelijke aanduiding voor tekst 3">
            <a:extLst>
              <a:ext uri="{FF2B5EF4-FFF2-40B4-BE49-F238E27FC236}">
                <a16:creationId xmlns:a16="http://schemas.microsoft.com/office/drawing/2014/main" id="{1A5BDE36-BECC-3B68-44AE-C674F1BEF79A}"/>
              </a:ext>
            </a:extLst>
          </p:cNvPr>
          <p:cNvSpPr>
            <a:spLocks noGrp="1"/>
          </p:cNvSpPr>
          <p:nvPr>
            <p:ph type="body" sz="quarter" idx="11"/>
          </p:nvPr>
        </p:nvSpPr>
        <p:spPr/>
        <p:txBody>
          <a:bodyPr/>
          <a:lstStyle/>
          <a:p>
            <a:r>
              <a:rPr lang="nl-BE"/>
              <a:t>Mogelijk kreeg dit zeer moerassig gebied, met zijn bronnen en turfputten de naam ‘kwaad hol’. Kwaad staat hier waarschijnlijk voor gevaarlijk.</a:t>
            </a:r>
          </a:p>
          <a:p>
            <a:r>
              <a:rPr lang="nl-BE"/>
              <a:t>Tijdschrift </a:t>
            </a:r>
            <a:r>
              <a:rPr lang="nl-BE" err="1"/>
              <a:t>Heverlea</a:t>
            </a:r>
            <a:r>
              <a:rPr lang="nl-BE"/>
              <a:t>: slechte plaats om te wonen </a:t>
            </a:r>
          </a:p>
          <a:p>
            <a:r>
              <a:rPr lang="nl-BE"/>
              <a:t>Koud-hol: in een aantal dialecten wordt koud als ‘</a:t>
            </a:r>
            <a:r>
              <a:rPr lang="nl-BE" err="1"/>
              <a:t>kaad</a:t>
            </a:r>
            <a:r>
              <a:rPr lang="nl-BE"/>
              <a:t>’ uitgesproken</a:t>
            </a:r>
          </a:p>
          <a:p>
            <a:endParaRPr lang="nl-BE"/>
          </a:p>
        </p:txBody>
      </p:sp>
      <p:sp>
        <p:nvSpPr>
          <p:cNvPr id="5" name="Tijdelijke aanduiding voor inhoud 4">
            <a:extLst>
              <a:ext uri="{FF2B5EF4-FFF2-40B4-BE49-F238E27FC236}">
                <a16:creationId xmlns:a16="http://schemas.microsoft.com/office/drawing/2014/main" id="{912E0722-3A93-EAE7-5D5C-F9B807507BF0}"/>
              </a:ext>
            </a:extLst>
          </p:cNvPr>
          <p:cNvSpPr>
            <a:spLocks noGrp="1"/>
          </p:cNvSpPr>
          <p:nvPr>
            <p:ph sz="quarter" idx="15"/>
          </p:nvPr>
        </p:nvSpPr>
        <p:spPr/>
        <p:txBody>
          <a:bodyPr/>
          <a:lstStyle/>
          <a:p>
            <a:endParaRPr lang="nl-BE"/>
          </a:p>
        </p:txBody>
      </p:sp>
      <p:sp>
        <p:nvSpPr>
          <p:cNvPr id="6" name="Tijdelijke aanduiding voor inhoud 5">
            <a:extLst>
              <a:ext uri="{FF2B5EF4-FFF2-40B4-BE49-F238E27FC236}">
                <a16:creationId xmlns:a16="http://schemas.microsoft.com/office/drawing/2014/main" id="{EA1CD4B3-A8C0-59F2-4680-F641821A5C89}"/>
              </a:ext>
            </a:extLst>
          </p:cNvPr>
          <p:cNvSpPr>
            <a:spLocks noGrp="1"/>
          </p:cNvSpPr>
          <p:nvPr>
            <p:ph sz="quarter" idx="16"/>
          </p:nvPr>
        </p:nvSpPr>
        <p:spPr/>
        <p:txBody>
          <a:bodyPr/>
          <a:lstStyle/>
          <a:p>
            <a:endParaRPr lang="nl-BE"/>
          </a:p>
        </p:txBody>
      </p:sp>
    </p:spTree>
    <p:extLst>
      <p:ext uri="{BB962C8B-B14F-4D97-AF65-F5344CB8AC3E}">
        <p14:creationId xmlns:p14="http://schemas.microsoft.com/office/powerpoint/2010/main" val="310084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2" title="Bedrijfsfilm De Watergroep">
            <a:hlinkClick r:id="" action="ppaction://media"/>
            <a:extLst>
              <a:ext uri="{FF2B5EF4-FFF2-40B4-BE49-F238E27FC236}">
                <a16:creationId xmlns:a16="http://schemas.microsoft.com/office/drawing/2014/main" id="{3B5E3664-5FDF-BCA0-3E0B-94F97FA8C6F2}"/>
              </a:ext>
            </a:extLst>
          </p:cNvPr>
          <p:cNvPicPr>
            <a:picLocks noRot="1" noChangeAspect="1"/>
          </p:cNvPicPr>
          <p:nvPr>
            <a:videoFile r:link="rId1"/>
          </p:nvPr>
        </p:nvPicPr>
        <p:blipFill>
          <a:blip r:embed="rId4"/>
          <a:stretch>
            <a:fillRect/>
          </a:stretch>
        </p:blipFill>
        <p:spPr>
          <a:xfrm>
            <a:off x="0" y="-30480"/>
            <a:ext cx="12192000" cy="6888480"/>
          </a:xfrm>
          <a:prstGeom prst="rect">
            <a:avLst/>
          </a:prstGeom>
          <a:ln w="76200">
            <a:noFill/>
          </a:ln>
        </p:spPr>
      </p:pic>
    </p:spTree>
    <p:extLst>
      <p:ext uri="{BB962C8B-B14F-4D97-AF65-F5344CB8AC3E}">
        <p14:creationId xmlns:p14="http://schemas.microsoft.com/office/powerpoint/2010/main" val="366421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4C8851E5-C6BC-276E-567C-D5D05E530617}"/>
              </a:ext>
            </a:extLst>
          </p:cNvPr>
          <p:cNvPicPr>
            <a:picLocks noGrp="1" noChangeAspect="1"/>
          </p:cNvPicPr>
          <p:nvPr>
            <p:ph type="pic" sz="quarter" idx="14"/>
          </p:nvPr>
        </p:nvPicPr>
        <p:blipFill rotWithShape="1">
          <a:blip r:embed="rId2"/>
          <a:srcRect l="313" r="313"/>
          <a:stretch/>
        </p:blipFill>
        <p:spPr/>
      </p:pic>
      <p:sp>
        <p:nvSpPr>
          <p:cNvPr id="2" name="Titel 1">
            <a:extLst>
              <a:ext uri="{FF2B5EF4-FFF2-40B4-BE49-F238E27FC236}">
                <a16:creationId xmlns:a16="http://schemas.microsoft.com/office/drawing/2014/main" id="{1421AF4D-14A3-B887-FB2D-565C0DC328FF}"/>
              </a:ext>
            </a:extLst>
          </p:cNvPr>
          <p:cNvSpPr>
            <a:spLocks noGrp="1"/>
          </p:cNvSpPr>
          <p:nvPr>
            <p:ph type="title"/>
          </p:nvPr>
        </p:nvSpPr>
        <p:spPr>
          <a:xfrm>
            <a:off x="711201" y="684000"/>
            <a:ext cx="6392912" cy="589500"/>
          </a:xfrm>
        </p:spPr>
        <p:txBody>
          <a:bodyPr wrap="square" anchor="ctr">
            <a:normAutofit/>
          </a:bodyPr>
          <a:lstStyle/>
          <a:p>
            <a:r>
              <a:rPr lang="nl-BE" sz="3900"/>
              <a:t>Bouw</a:t>
            </a:r>
          </a:p>
        </p:txBody>
      </p:sp>
      <p:sp>
        <p:nvSpPr>
          <p:cNvPr id="3" name="Tijdelijke aanduiding voor tekst 2">
            <a:extLst>
              <a:ext uri="{FF2B5EF4-FFF2-40B4-BE49-F238E27FC236}">
                <a16:creationId xmlns:a16="http://schemas.microsoft.com/office/drawing/2014/main" id="{96EC54A7-C845-37EE-549B-9B7008B66FB4}"/>
              </a:ext>
            </a:extLst>
          </p:cNvPr>
          <p:cNvSpPr>
            <a:spLocks noGrp="1"/>
          </p:cNvSpPr>
          <p:nvPr>
            <p:ph type="body" sz="quarter" idx="10"/>
          </p:nvPr>
        </p:nvSpPr>
        <p:spPr>
          <a:xfrm>
            <a:off x="711200" y="2042160"/>
            <a:ext cx="6392913" cy="3312000"/>
          </a:xfrm>
        </p:spPr>
        <p:txBody>
          <a:bodyPr wrap="square">
            <a:normAutofit/>
          </a:bodyPr>
          <a:lstStyle/>
          <a:p>
            <a:pPr>
              <a:lnSpc>
                <a:spcPct val="90000"/>
              </a:lnSpc>
            </a:pPr>
            <a:r>
              <a:rPr lang="nl-BE"/>
              <a:t>Werken duren minder dan 1 jaar</a:t>
            </a:r>
          </a:p>
          <a:p>
            <a:pPr lvl="1">
              <a:lnSpc>
                <a:spcPct val="90000"/>
              </a:lnSpc>
            </a:pPr>
            <a:r>
              <a:rPr lang="nl-BE" sz="2000"/>
              <a:t>Hoofdput 6 meter diep</a:t>
            </a:r>
          </a:p>
          <a:p>
            <a:pPr lvl="1">
              <a:lnSpc>
                <a:spcPct val="90000"/>
              </a:lnSpc>
            </a:pPr>
            <a:r>
              <a:rPr lang="nl-BE" sz="2000"/>
              <a:t>23 productieputten 6 tot 13 meter diep</a:t>
            </a:r>
          </a:p>
          <a:p>
            <a:pPr lvl="1">
              <a:lnSpc>
                <a:spcPct val="90000"/>
              </a:lnSpc>
            </a:pPr>
            <a:r>
              <a:rPr lang="nl-BE" sz="2000"/>
              <a:t>Machinezaal, uitgerust met twee pompen en twee stoomtuigen</a:t>
            </a:r>
          </a:p>
          <a:p>
            <a:pPr marL="352425" indent="-342900">
              <a:lnSpc>
                <a:spcPct val="90000"/>
              </a:lnSpc>
            </a:pPr>
            <a:r>
              <a:rPr lang="nl-BE"/>
              <a:t>Aanleg 37.200 meter leidingen</a:t>
            </a:r>
          </a:p>
          <a:p>
            <a:pPr marL="704850" lvl="1" indent="-342900">
              <a:lnSpc>
                <a:spcPct val="90000"/>
              </a:lnSpc>
            </a:pPr>
            <a:r>
              <a:rPr lang="nl-BE" sz="2000"/>
              <a:t>107 afsluiters</a:t>
            </a:r>
          </a:p>
          <a:p>
            <a:pPr marL="704850" lvl="1" indent="-342900">
              <a:lnSpc>
                <a:spcPct val="90000"/>
              </a:lnSpc>
            </a:pPr>
            <a:r>
              <a:rPr lang="nl-BE" sz="2000"/>
              <a:t>200 brandweerkranen</a:t>
            </a:r>
          </a:p>
          <a:p>
            <a:pPr marL="352425" indent="-342900">
              <a:lnSpc>
                <a:spcPct val="90000"/>
              </a:lnSpc>
            </a:pPr>
            <a:r>
              <a:rPr lang="nl-BE"/>
              <a:t>Waterreservoir Brusselse Poort te Herent</a:t>
            </a:r>
          </a:p>
          <a:p>
            <a:pPr marL="704850" lvl="1" indent="-342900">
              <a:lnSpc>
                <a:spcPct val="90000"/>
              </a:lnSpc>
            </a:pPr>
            <a:r>
              <a:rPr lang="nl-BE" sz="2000"/>
              <a:t>70 meter boven de zeespiegel</a:t>
            </a:r>
          </a:p>
          <a:p>
            <a:pPr lvl="1">
              <a:lnSpc>
                <a:spcPct val="90000"/>
              </a:lnSpc>
            </a:pPr>
            <a:endParaRPr lang="nl-BE" sz="2000"/>
          </a:p>
        </p:txBody>
      </p:sp>
      <p:sp>
        <p:nvSpPr>
          <p:cNvPr id="10" name="Content Placeholder 4">
            <a:extLst>
              <a:ext uri="{FF2B5EF4-FFF2-40B4-BE49-F238E27FC236}">
                <a16:creationId xmlns:a16="http://schemas.microsoft.com/office/drawing/2014/main" id="{6D290D96-679F-F32D-8004-13776D1EE10B}"/>
              </a:ext>
            </a:extLst>
          </p:cNvPr>
          <p:cNvSpPr>
            <a:spLocks noGrp="1"/>
          </p:cNvSpPr>
          <p:nvPr>
            <p:ph sz="quarter" idx="15"/>
          </p:nvPr>
        </p:nvSpPr>
        <p:spPr>
          <a:xfrm>
            <a:off x="0" y="4866795"/>
            <a:ext cx="9923463" cy="2024543"/>
          </a:xfrm>
        </p:spPr>
        <p:txBody>
          <a:bodyPr/>
          <a:lstStyle/>
          <a:p>
            <a:endParaRPr lang="en-US"/>
          </a:p>
        </p:txBody>
      </p:sp>
    </p:spTree>
    <p:extLst>
      <p:ext uri="{BB962C8B-B14F-4D97-AF65-F5344CB8AC3E}">
        <p14:creationId xmlns:p14="http://schemas.microsoft.com/office/powerpoint/2010/main" val="1101499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1AF4D-14A3-B887-FB2D-565C0DC328FF}"/>
              </a:ext>
            </a:extLst>
          </p:cNvPr>
          <p:cNvSpPr>
            <a:spLocks noGrp="1"/>
          </p:cNvSpPr>
          <p:nvPr>
            <p:ph type="title"/>
          </p:nvPr>
        </p:nvSpPr>
        <p:spPr/>
        <p:txBody>
          <a:bodyPr/>
          <a:lstStyle/>
          <a:p>
            <a:r>
              <a:rPr lang="nl-BE"/>
              <a:t>Moeizame jaren </a:t>
            </a:r>
          </a:p>
        </p:txBody>
      </p:sp>
      <p:sp>
        <p:nvSpPr>
          <p:cNvPr id="3" name="Tijdelijke aanduiding voor tekst 2">
            <a:extLst>
              <a:ext uri="{FF2B5EF4-FFF2-40B4-BE49-F238E27FC236}">
                <a16:creationId xmlns:a16="http://schemas.microsoft.com/office/drawing/2014/main" id="{96EC54A7-C845-37EE-549B-9B7008B66FB4}"/>
              </a:ext>
            </a:extLst>
          </p:cNvPr>
          <p:cNvSpPr>
            <a:spLocks noGrp="1"/>
          </p:cNvSpPr>
          <p:nvPr>
            <p:ph type="body" sz="quarter" idx="10"/>
          </p:nvPr>
        </p:nvSpPr>
        <p:spPr>
          <a:xfrm>
            <a:off x="711200" y="2042160"/>
            <a:ext cx="10769600" cy="4541520"/>
          </a:xfrm>
        </p:spPr>
        <p:txBody>
          <a:bodyPr/>
          <a:lstStyle/>
          <a:p>
            <a:r>
              <a:rPr lang="nl-BE"/>
              <a:t>Aantal aangesloten woningen groeide langzaam</a:t>
            </a:r>
          </a:p>
          <a:p>
            <a:r>
              <a:rPr lang="nl-BE"/>
              <a:t>Aansluiting en verbruik was erg duur</a:t>
            </a:r>
          </a:p>
          <a:p>
            <a:r>
              <a:rPr lang="nl-BE"/>
              <a:t>Bevolking bleef aangewezen op ‘paalbronnen’ afgetakt op het waterleidingnetwerk</a:t>
            </a:r>
          </a:p>
          <a:p>
            <a:r>
              <a:rPr lang="nl-BE"/>
              <a:t>Enorme oorlogsschade door WOI</a:t>
            </a:r>
          </a:p>
          <a:p>
            <a:pPr lvl="1"/>
            <a:r>
              <a:rPr lang="nl-BE"/>
              <a:t>Burelen gaan in de vlammen op, archief gaan verloren</a:t>
            </a:r>
          </a:p>
          <a:p>
            <a:r>
              <a:rPr lang="nl-BE"/>
              <a:t>1915: nieuwe aansluitingen waren niet mogelijk door </a:t>
            </a:r>
            <a:r>
              <a:rPr lang="nl-BE" err="1"/>
              <a:t>materiaalschaarste</a:t>
            </a:r>
            <a:endParaRPr lang="nl-BE"/>
          </a:p>
          <a:p>
            <a:endParaRPr lang="nl-BE"/>
          </a:p>
          <a:p>
            <a:pPr lvl="1"/>
            <a:endParaRPr lang="nl-BE"/>
          </a:p>
        </p:txBody>
      </p:sp>
    </p:spTree>
    <p:extLst>
      <p:ext uri="{BB962C8B-B14F-4D97-AF65-F5344CB8AC3E}">
        <p14:creationId xmlns:p14="http://schemas.microsoft.com/office/powerpoint/2010/main" val="2468700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D7C351B-B6B1-4D05-8723-9808121B1730}"/>
              </a:ext>
            </a:extLst>
          </p:cNvPr>
          <p:cNvPicPr>
            <a:picLocks noGrp="1" noChangeAspect="1"/>
          </p:cNvPicPr>
          <p:nvPr>
            <p:ph type="pic" sz="quarter" idx="14"/>
          </p:nvPr>
        </p:nvPicPr>
        <p:blipFill rotWithShape="1">
          <a:blip r:embed="rId2"/>
          <a:srcRect l="6500" t="162" r="41532" b="-162"/>
          <a:stretch/>
        </p:blipFill>
        <p:spPr>
          <a:xfrm>
            <a:off x="6921500" y="-1"/>
            <a:ext cx="5270500" cy="6869131"/>
          </a:xfrm>
        </p:spPr>
      </p:pic>
      <p:sp>
        <p:nvSpPr>
          <p:cNvPr id="3" name="Titel 2">
            <a:extLst>
              <a:ext uri="{FF2B5EF4-FFF2-40B4-BE49-F238E27FC236}">
                <a16:creationId xmlns:a16="http://schemas.microsoft.com/office/drawing/2014/main" id="{FD9FB8B4-23E1-3730-98DC-F0A852D2CE74}"/>
              </a:ext>
            </a:extLst>
          </p:cNvPr>
          <p:cNvSpPr>
            <a:spLocks noGrp="1"/>
          </p:cNvSpPr>
          <p:nvPr>
            <p:ph type="title"/>
          </p:nvPr>
        </p:nvSpPr>
        <p:spPr/>
        <p:txBody>
          <a:bodyPr/>
          <a:lstStyle/>
          <a:p>
            <a:r>
              <a:rPr lang="nl-BE"/>
              <a:t>Heropbloei</a:t>
            </a:r>
          </a:p>
        </p:txBody>
      </p:sp>
      <p:sp>
        <p:nvSpPr>
          <p:cNvPr id="4" name="Tijdelijke aanduiding voor tekst 3">
            <a:extLst>
              <a:ext uri="{FF2B5EF4-FFF2-40B4-BE49-F238E27FC236}">
                <a16:creationId xmlns:a16="http://schemas.microsoft.com/office/drawing/2014/main" id="{8DC1521B-4E87-D4DC-2FAA-EDEBEC7B5FA2}"/>
              </a:ext>
            </a:extLst>
          </p:cNvPr>
          <p:cNvSpPr>
            <a:spLocks noGrp="1"/>
          </p:cNvSpPr>
          <p:nvPr>
            <p:ph type="body" sz="quarter" idx="10"/>
          </p:nvPr>
        </p:nvSpPr>
        <p:spPr/>
        <p:txBody>
          <a:bodyPr/>
          <a:lstStyle/>
          <a:p>
            <a:r>
              <a:rPr lang="nl-BE"/>
              <a:t>Na WOI stijgt de koopkracht, het aantal aansluitingen en het waterverbruik neemt toe.</a:t>
            </a:r>
          </a:p>
          <a:p>
            <a:r>
              <a:rPr lang="nl-BE"/>
              <a:t>Zoektocht naar bijkomende waterwinning</a:t>
            </a:r>
          </a:p>
          <a:p>
            <a:pPr lvl="1"/>
            <a:r>
              <a:rPr lang="nl-BE"/>
              <a:t>1921: Abdij van Park te Heverlee</a:t>
            </a:r>
          </a:p>
          <a:p>
            <a:r>
              <a:rPr lang="nl-BE"/>
              <a:t>Aanleg leidingen buiten de stadsvesten</a:t>
            </a:r>
          </a:p>
          <a:p>
            <a:r>
              <a:rPr lang="nl-BE"/>
              <a:t>Ter bestrijding van de werkloosheid (crisis jaren ‘30) </a:t>
            </a:r>
          </a:p>
          <a:p>
            <a:pPr lvl="1"/>
            <a:r>
              <a:rPr lang="nl-BE"/>
              <a:t>Extra toelagen voor openbare werken</a:t>
            </a:r>
          </a:p>
          <a:p>
            <a:pPr lvl="1"/>
            <a:r>
              <a:rPr lang="nl-BE"/>
              <a:t>Aanleg waterleidingen en aansluiten woningen</a:t>
            </a:r>
          </a:p>
          <a:p>
            <a:pPr lvl="1"/>
            <a:r>
              <a:rPr lang="nl-BE"/>
              <a:t>Paalbronnen worden overbodig</a:t>
            </a:r>
          </a:p>
        </p:txBody>
      </p:sp>
      <p:sp>
        <p:nvSpPr>
          <p:cNvPr id="5" name="Tijdelijke aanduiding voor inhoud 4">
            <a:extLst>
              <a:ext uri="{FF2B5EF4-FFF2-40B4-BE49-F238E27FC236}">
                <a16:creationId xmlns:a16="http://schemas.microsoft.com/office/drawing/2014/main" id="{A8D1D5B6-F751-6F1A-FABD-9B823A07554F}"/>
              </a:ext>
            </a:extLst>
          </p:cNvPr>
          <p:cNvSpPr>
            <a:spLocks noGrp="1"/>
          </p:cNvSpPr>
          <p:nvPr>
            <p:ph sz="quarter" idx="15"/>
          </p:nvPr>
        </p:nvSpPr>
        <p:spPr/>
        <p:txBody>
          <a:bodyPr/>
          <a:lstStyle/>
          <a:p>
            <a:endParaRPr lang="nl-BE"/>
          </a:p>
        </p:txBody>
      </p:sp>
    </p:spTree>
    <p:extLst>
      <p:ext uri="{BB962C8B-B14F-4D97-AF65-F5344CB8AC3E}">
        <p14:creationId xmlns:p14="http://schemas.microsoft.com/office/powerpoint/2010/main" val="66770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19B5B55F-EA22-3DD2-0C3C-754DF36F1069}"/>
              </a:ext>
            </a:extLst>
          </p:cNvPr>
          <p:cNvSpPr txBox="1">
            <a:spLocks/>
          </p:cNvSpPr>
          <p:nvPr/>
        </p:nvSpPr>
        <p:spPr>
          <a:xfrm>
            <a:off x="711201" y="684000"/>
            <a:ext cx="9394824" cy="589500"/>
          </a:xfrm>
          <a:prstGeom prst="rect">
            <a:avLst/>
          </a:prstGeom>
        </p:spPr>
        <p:txBody>
          <a:bodyPr/>
          <a:lstStyle>
            <a:lvl1pPr algn="l" defTabSz="457200" rtl="0" eaLnBrk="1" latinLnBrk="0" hangingPunct="1">
              <a:lnSpc>
                <a:spcPct val="90000"/>
              </a:lnSpc>
              <a:spcBef>
                <a:spcPct val="0"/>
              </a:spcBef>
              <a:buNone/>
              <a:defRPr sz="5000" b="1" i="0" kern="1200" baseline="0">
                <a:solidFill>
                  <a:schemeClr val="tx2"/>
                </a:solidFill>
                <a:latin typeface="+mj-lt"/>
                <a:ea typeface="+mj-ea"/>
                <a:cs typeface="+mj-cs"/>
              </a:defRPr>
            </a:lvl1pPr>
          </a:lstStyle>
          <a:p>
            <a:r>
              <a:rPr lang="nl-BE"/>
              <a:t>WOII</a:t>
            </a:r>
          </a:p>
        </p:txBody>
      </p:sp>
      <p:sp>
        <p:nvSpPr>
          <p:cNvPr id="3" name="Tijdelijke aanduiding voor tekst 3">
            <a:extLst>
              <a:ext uri="{FF2B5EF4-FFF2-40B4-BE49-F238E27FC236}">
                <a16:creationId xmlns:a16="http://schemas.microsoft.com/office/drawing/2014/main" id="{9C9CACAE-E1E8-5FFD-3F0C-A7143A828C9E}"/>
              </a:ext>
            </a:extLst>
          </p:cNvPr>
          <p:cNvSpPr txBox="1">
            <a:spLocks/>
          </p:cNvSpPr>
          <p:nvPr/>
        </p:nvSpPr>
        <p:spPr>
          <a:xfrm>
            <a:off x="711200" y="2042160"/>
            <a:ext cx="9394825" cy="3312000"/>
          </a:xfrm>
          <a:prstGeom prst="rect">
            <a:avLst/>
          </a:prstGeom>
        </p:spPr>
        <p:txBody>
          <a:bodyPr/>
          <a:lstStyle>
            <a:lvl1pPr marL="276225" indent="-276225" algn="l" defTabSz="457200" rtl="0" eaLnBrk="1" latinLnBrk="0" hangingPunct="1">
              <a:spcBef>
                <a:spcPts val="900"/>
              </a:spcBef>
              <a:buClr>
                <a:schemeClr val="tx2"/>
              </a:buClr>
              <a:buSzPct val="90000"/>
              <a:buFont typeface="Wingdings" panose="05000000000000000000" pitchFamily="2" charset="2"/>
              <a:buChar char=""/>
              <a:defRPr sz="2000" b="0" kern="1200">
                <a:solidFill>
                  <a:schemeClr val="bg2">
                    <a:lumMod val="10000"/>
                  </a:schemeClr>
                </a:solidFill>
                <a:latin typeface="+mn-lt"/>
                <a:ea typeface="+mn-ea"/>
                <a:cs typeface="+mn-cs"/>
              </a:defRPr>
            </a:lvl1pPr>
            <a:lvl2pPr marL="628650" indent="-266700" algn="l" defTabSz="457200" rtl="0" eaLnBrk="1" latinLnBrk="0" hangingPunct="1">
              <a:spcBef>
                <a:spcPts val="400"/>
              </a:spcBef>
              <a:buClr>
                <a:schemeClr val="tx2"/>
              </a:buClr>
              <a:buSzPct val="90000"/>
              <a:buFont typeface="Wingdings" panose="05000000000000000000" pitchFamily="2" charset="2"/>
              <a:buChar char=""/>
              <a:defRPr sz="1800" b="0" kern="1200">
                <a:solidFill>
                  <a:schemeClr val="bg2">
                    <a:lumMod val="10000"/>
                  </a:schemeClr>
                </a:solidFill>
                <a:latin typeface="+mn-lt"/>
                <a:ea typeface="+mn-ea"/>
                <a:cs typeface="+mn-cs"/>
              </a:defRPr>
            </a:lvl2pPr>
            <a:lvl3pPr marL="895350" indent="-179388" algn="l" defTabSz="457200" rtl="0" eaLnBrk="1" latinLnBrk="0" hangingPunct="1">
              <a:spcBef>
                <a:spcPts val="200"/>
              </a:spcBef>
              <a:buClr>
                <a:schemeClr val="tx2"/>
              </a:buClr>
              <a:buSzPct val="90000"/>
              <a:buFont typeface="Wingdings" panose="05000000000000000000" pitchFamily="2" charset="2"/>
              <a:buChar char=""/>
              <a:defRPr sz="1600" b="0" kern="1200">
                <a:solidFill>
                  <a:schemeClr val="bg2">
                    <a:lumMod val="10000"/>
                  </a:schemeClr>
                </a:solidFill>
                <a:latin typeface="+mn-lt"/>
                <a:ea typeface="+mn-ea"/>
                <a:cs typeface="+mn-cs"/>
              </a:defRPr>
            </a:lvl3pPr>
            <a:lvl4pPr marL="1165225" indent="-179388" algn="l" defTabSz="457200" rtl="0" eaLnBrk="1" latinLnBrk="0" hangingPunct="1">
              <a:spcBef>
                <a:spcPts val="0"/>
              </a:spcBef>
              <a:buClr>
                <a:schemeClr val="tx2"/>
              </a:buClr>
              <a:buSzPct val="90000"/>
              <a:buFont typeface="Wingdings" panose="05000000000000000000" pitchFamily="2" charset="2"/>
              <a:buChar char=""/>
              <a:defRPr sz="1400" b="0" kern="1200">
                <a:solidFill>
                  <a:schemeClr val="bg2">
                    <a:lumMod val="10000"/>
                  </a:schemeClr>
                </a:solidFill>
                <a:latin typeface="+mn-lt"/>
                <a:ea typeface="+mn-ea"/>
                <a:cs typeface="+mn-cs"/>
              </a:defRPr>
            </a:lvl4pPr>
            <a:lvl5pPr marL="1438275" indent="-180975" algn="l" defTabSz="457200" rtl="0" eaLnBrk="1" latinLnBrk="0" hangingPunct="1">
              <a:spcBef>
                <a:spcPts val="0"/>
              </a:spcBef>
              <a:buClr>
                <a:schemeClr val="tx2"/>
              </a:buClr>
              <a:buSzPct val="90000"/>
              <a:buFont typeface="Wingdings" panose="05000000000000000000" pitchFamily="2" charset="2"/>
              <a:buChar char=""/>
              <a:defRPr sz="1200" b="0" kern="1200" baseline="0">
                <a:solidFill>
                  <a:schemeClr val="bg2">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BE"/>
              <a:t>Waterleidingen worden niet gespaard</a:t>
            </a:r>
          </a:p>
          <a:p>
            <a:r>
              <a:rPr lang="nl-BE"/>
              <a:t>1944</a:t>
            </a:r>
          </a:p>
          <a:p>
            <a:pPr lvl="1"/>
            <a:r>
              <a:rPr lang="nl-BE"/>
              <a:t>zware bombardementen, leidingen braken op meer dan 130 plaatsen door</a:t>
            </a:r>
          </a:p>
          <a:p>
            <a:pPr lvl="1"/>
            <a:r>
              <a:rPr lang="nl-BE"/>
              <a:t>11 brugleidingen worden doorbroken</a:t>
            </a:r>
          </a:p>
          <a:p>
            <a:pPr lvl="1"/>
            <a:r>
              <a:rPr lang="nl-BE"/>
              <a:t>Hoofdleiding blijft gespaard, waterreservoir kon verder gebruikt worden</a:t>
            </a:r>
          </a:p>
          <a:p>
            <a:pPr lvl="1"/>
            <a:endParaRPr lang="nl-BE"/>
          </a:p>
          <a:p>
            <a:pPr marL="0" indent="0">
              <a:buFont typeface="Wingdings" panose="05000000000000000000" pitchFamily="2" charset="2"/>
              <a:buNone/>
            </a:pPr>
            <a:r>
              <a:rPr lang="nl-BE"/>
              <a:t>Na de oorlogsjaren draaide alles weer op volle toeren. </a:t>
            </a:r>
          </a:p>
          <a:p>
            <a:pPr marL="0" indent="0">
              <a:buFont typeface="Wingdings" panose="05000000000000000000" pitchFamily="2" charset="2"/>
              <a:buNone/>
            </a:pPr>
            <a:r>
              <a:rPr lang="nl-BE"/>
              <a:t>In 1948 werd in totaal 2.170.000m³ opgepompt. </a:t>
            </a:r>
          </a:p>
          <a:p>
            <a:pPr lvl="1"/>
            <a:endParaRPr lang="nl-BE"/>
          </a:p>
        </p:txBody>
      </p:sp>
    </p:spTree>
    <p:extLst>
      <p:ext uri="{BB962C8B-B14F-4D97-AF65-F5344CB8AC3E}">
        <p14:creationId xmlns:p14="http://schemas.microsoft.com/office/powerpoint/2010/main" val="2443874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9CC98010-1EBD-DE0D-D0A7-EC346CCA9C93}"/>
              </a:ext>
            </a:extLst>
          </p:cNvPr>
          <p:cNvSpPr txBox="1">
            <a:spLocks/>
          </p:cNvSpPr>
          <p:nvPr/>
        </p:nvSpPr>
        <p:spPr>
          <a:xfrm>
            <a:off x="1024567" y="684000"/>
            <a:ext cx="4884108" cy="589500"/>
          </a:xfrm>
          <a:prstGeom prst="rect">
            <a:avLst/>
          </a:prstGeom>
        </p:spPr>
        <p:txBody>
          <a:bodyPr vert="horz" wrap="square" lIns="0" tIns="0" rIns="0" bIns="0" rtlCol="0" anchor="ctr" anchorCtr="0">
            <a:noAutofit/>
          </a:bodyPr>
          <a:lstStyle>
            <a:lvl1pPr algn="l" defTabSz="457200" rtl="0" eaLnBrk="1" latinLnBrk="0" hangingPunct="1">
              <a:lnSpc>
                <a:spcPct val="90000"/>
              </a:lnSpc>
              <a:spcBef>
                <a:spcPct val="0"/>
              </a:spcBef>
              <a:buNone/>
              <a:defRPr sz="5000" b="1" i="0" kern="1200" baseline="0">
                <a:solidFill>
                  <a:schemeClr val="tx2"/>
                </a:solidFill>
                <a:latin typeface="+mj-lt"/>
                <a:ea typeface="+mj-ea"/>
                <a:cs typeface="+mj-cs"/>
              </a:defRPr>
            </a:lvl1pPr>
          </a:lstStyle>
          <a:p>
            <a:r>
              <a:rPr lang="nl-BE"/>
              <a:t>Cadol</a:t>
            </a:r>
          </a:p>
        </p:txBody>
      </p:sp>
      <p:sp>
        <p:nvSpPr>
          <p:cNvPr id="7" name="Tijdelijke aanduiding voor tekst 3">
            <a:extLst>
              <a:ext uri="{FF2B5EF4-FFF2-40B4-BE49-F238E27FC236}">
                <a16:creationId xmlns:a16="http://schemas.microsoft.com/office/drawing/2014/main" id="{D64FF41C-ED4E-D62C-585A-BEA8EC26D70C}"/>
              </a:ext>
            </a:extLst>
          </p:cNvPr>
          <p:cNvSpPr txBox="1">
            <a:spLocks/>
          </p:cNvSpPr>
          <p:nvPr/>
        </p:nvSpPr>
        <p:spPr>
          <a:xfrm>
            <a:off x="1024567" y="2042159"/>
            <a:ext cx="8681408" cy="3823063"/>
          </a:xfrm>
          <a:prstGeom prst="rect">
            <a:avLst/>
          </a:prstGeom>
        </p:spPr>
        <p:txBody>
          <a:bodyPr/>
          <a:lstStyle>
            <a:lvl1pPr marL="276225" indent="-276225" algn="l" defTabSz="457200" rtl="0" eaLnBrk="1" latinLnBrk="0" hangingPunct="1">
              <a:spcBef>
                <a:spcPts val="900"/>
              </a:spcBef>
              <a:buClr>
                <a:schemeClr val="tx2"/>
              </a:buClr>
              <a:buSzPct val="90000"/>
              <a:buFont typeface="Wingdings" panose="05000000000000000000" pitchFamily="2" charset="2"/>
              <a:buChar char=""/>
              <a:defRPr sz="2000" b="0" kern="1200">
                <a:solidFill>
                  <a:schemeClr val="bg2">
                    <a:lumMod val="10000"/>
                  </a:schemeClr>
                </a:solidFill>
                <a:latin typeface="+mn-lt"/>
                <a:ea typeface="+mn-ea"/>
                <a:cs typeface="+mn-cs"/>
              </a:defRPr>
            </a:lvl1pPr>
            <a:lvl2pPr marL="628650" indent="-266700" algn="l" defTabSz="457200" rtl="0" eaLnBrk="1" latinLnBrk="0" hangingPunct="1">
              <a:spcBef>
                <a:spcPts val="400"/>
              </a:spcBef>
              <a:buClr>
                <a:schemeClr val="tx2"/>
              </a:buClr>
              <a:buSzPct val="90000"/>
              <a:buFont typeface="Wingdings" panose="05000000000000000000" pitchFamily="2" charset="2"/>
              <a:buChar char=""/>
              <a:defRPr sz="1800" b="0" kern="1200">
                <a:solidFill>
                  <a:schemeClr val="bg2">
                    <a:lumMod val="10000"/>
                  </a:schemeClr>
                </a:solidFill>
                <a:latin typeface="+mn-lt"/>
                <a:ea typeface="+mn-ea"/>
                <a:cs typeface="+mn-cs"/>
              </a:defRPr>
            </a:lvl2pPr>
            <a:lvl3pPr marL="895350" indent="-179388" algn="l" defTabSz="457200" rtl="0" eaLnBrk="1" latinLnBrk="0" hangingPunct="1">
              <a:spcBef>
                <a:spcPts val="200"/>
              </a:spcBef>
              <a:buClr>
                <a:schemeClr val="tx2"/>
              </a:buClr>
              <a:buSzPct val="90000"/>
              <a:buFont typeface="Wingdings" panose="05000000000000000000" pitchFamily="2" charset="2"/>
              <a:buChar char=""/>
              <a:defRPr sz="1600" b="0" kern="1200">
                <a:solidFill>
                  <a:schemeClr val="bg2">
                    <a:lumMod val="10000"/>
                  </a:schemeClr>
                </a:solidFill>
                <a:latin typeface="+mn-lt"/>
                <a:ea typeface="+mn-ea"/>
                <a:cs typeface="+mn-cs"/>
              </a:defRPr>
            </a:lvl3pPr>
            <a:lvl4pPr marL="1165225" indent="-179388" algn="l" defTabSz="457200" rtl="0" eaLnBrk="1" latinLnBrk="0" hangingPunct="1">
              <a:spcBef>
                <a:spcPts val="0"/>
              </a:spcBef>
              <a:buClr>
                <a:schemeClr val="tx2"/>
              </a:buClr>
              <a:buSzPct val="90000"/>
              <a:buFont typeface="Wingdings" panose="05000000000000000000" pitchFamily="2" charset="2"/>
              <a:buChar char=""/>
              <a:defRPr sz="1400" b="0" kern="1200">
                <a:solidFill>
                  <a:schemeClr val="bg2">
                    <a:lumMod val="10000"/>
                  </a:schemeClr>
                </a:solidFill>
                <a:latin typeface="+mn-lt"/>
                <a:ea typeface="+mn-ea"/>
                <a:cs typeface="+mn-cs"/>
              </a:defRPr>
            </a:lvl4pPr>
            <a:lvl5pPr marL="1438275" indent="-180975" algn="l" defTabSz="457200" rtl="0" eaLnBrk="1" latinLnBrk="0" hangingPunct="1">
              <a:spcBef>
                <a:spcPts val="0"/>
              </a:spcBef>
              <a:buClr>
                <a:schemeClr val="tx2"/>
              </a:buClr>
              <a:buSzPct val="90000"/>
              <a:buFont typeface="Wingdings" panose="05000000000000000000" pitchFamily="2" charset="2"/>
              <a:buChar char=""/>
              <a:defRPr sz="1200" b="0" kern="1200" baseline="0">
                <a:solidFill>
                  <a:schemeClr val="bg2">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BE"/>
              <a:t>1950: Concessie van de NV </a:t>
            </a:r>
            <a:r>
              <a:rPr lang="nl-BE" err="1"/>
              <a:t>Waterleiding-maatschappij</a:t>
            </a:r>
            <a:r>
              <a:rPr lang="nl-BE"/>
              <a:t> Nijmegen naar Nationale Maatschappij der Waterleidingen</a:t>
            </a:r>
          </a:p>
          <a:p>
            <a:pPr marL="0" indent="0">
              <a:buNone/>
            </a:pPr>
            <a:endParaRPr lang="nl-BE"/>
          </a:p>
          <a:p>
            <a:r>
              <a:rPr lang="nl-BE"/>
              <a:t>1987: ontstaan Vlaamse Maatschappij voor Watervoorziening</a:t>
            </a:r>
          </a:p>
          <a:p>
            <a:pPr lvl="1"/>
            <a:r>
              <a:rPr lang="nl-BE"/>
              <a:t>Verbruik: 3.000.000 m³ per jaar</a:t>
            </a:r>
          </a:p>
          <a:p>
            <a:pPr lvl="1"/>
            <a:r>
              <a:rPr lang="nl-BE"/>
              <a:t>10.000 aansluitingen</a:t>
            </a:r>
          </a:p>
          <a:p>
            <a:pPr lvl="1"/>
            <a:r>
              <a:rPr lang="nl-BE" err="1"/>
              <a:t>Kadol</a:t>
            </a:r>
            <a:r>
              <a:rPr lang="nl-BE"/>
              <a:t> levert nog steeds een belangrijke bijdrage in de drinkwatervoorziening</a:t>
            </a:r>
          </a:p>
          <a:p>
            <a:pPr lvl="1"/>
            <a:r>
              <a:rPr lang="nl-BE"/>
              <a:t>1952: Uitbreiding met logistiek centrum (Kessel-Lo)</a:t>
            </a:r>
          </a:p>
          <a:p>
            <a:pPr lvl="1"/>
            <a:r>
              <a:rPr lang="nl-BE"/>
              <a:t>Drinkwatersysteem Vlaams-Brabant</a:t>
            </a:r>
          </a:p>
        </p:txBody>
      </p:sp>
      <p:sp>
        <p:nvSpPr>
          <p:cNvPr id="9" name="Titel 8">
            <a:extLst>
              <a:ext uri="{FF2B5EF4-FFF2-40B4-BE49-F238E27FC236}">
                <a16:creationId xmlns:a16="http://schemas.microsoft.com/office/drawing/2014/main" id="{AA1CAA5B-E680-0457-A615-2B0AD9F96357}"/>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85112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57D56-7A83-E81A-7118-2D6693683B86}"/>
              </a:ext>
            </a:extLst>
          </p:cNvPr>
          <p:cNvSpPr>
            <a:spLocks noGrp="1"/>
          </p:cNvSpPr>
          <p:nvPr>
            <p:ph type="title"/>
          </p:nvPr>
        </p:nvSpPr>
        <p:spPr>
          <a:xfrm>
            <a:off x="712800" y="1452054"/>
            <a:ext cx="6120000" cy="875231"/>
          </a:xfrm>
        </p:spPr>
        <p:txBody>
          <a:bodyPr/>
          <a:lstStyle/>
          <a:p>
            <a:r>
              <a:rPr lang="nl-BE" err="1"/>
              <a:t>Hervergunning</a:t>
            </a:r>
            <a:endParaRPr lang="nl-BE"/>
          </a:p>
        </p:txBody>
      </p:sp>
      <p:sp>
        <p:nvSpPr>
          <p:cNvPr id="3" name="Tijdelijke aanduiding voor tekst 2">
            <a:extLst>
              <a:ext uri="{FF2B5EF4-FFF2-40B4-BE49-F238E27FC236}">
                <a16:creationId xmlns:a16="http://schemas.microsoft.com/office/drawing/2014/main" id="{F4BE17B9-C08B-2853-2E56-F25AF2B91671}"/>
              </a:ext>
            </a:extLst>
          </p:cNvPr>
          <p:cNvSpPr>
            <a:spLocks noGrp="1"/>
          </p:cNvSpPr>
          <p:nvPr>
            <p:ph type="body" sz="quarter" idx="11"/>
          </p:nvPr>
        </p:nvSpPr>
        <p:spPr>
          <a:xfrm>
            <a:off x="712800" y="3038984"/>
            <a:ext cx="6120000" cy="461665"/>
          </a:xfrm>
        </p:spPr>
        <p:txBody>
          <a:bodyPr/>
          <a:lstStyle/>
          <a:p>
            <a:r>
              <a:rPr lang="nl-BE"/>
              <a:t>Terrein Cadol</a:t>
            </a:r>
          </a:p>
        </p:txBody>
      </p:sp>
    </p:spTree>
    <p:extLst>
      <p:ext uri="{BB962C8B-B14F-4D97-AF65-F5344CB8AC3E}">
        <p14:creationId xmlns:p14="http://schemas.microsoft.com/office/powerpoint/2010/main" val="603663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8D8946A6-7941-880C-8C05-1AD2DD854B4A}"/>
              </a:ext>
            </a:extLst>
          </p:cNvPr>
          <p:cNvPicPr>
            <a:picLocks noGrp="1" noChangeAspect="1"/>
          </p:cNvPicPr>
          <p:nvPr>
            <p:ph type="pic" sz="quarter" idx="14"/>
          </p:nvPr>
        </p:nvPicPr>
        <p:blipFill rotWithShape="1">
          <a:blip r:embed="rId2"/>
          <a:srcRect l="14318" t="162" r="36016" b="-162"/>
          <a:stretch/>
        </p:blipFill>
        <p:spPr>
          <a:xfrm>
            <a:off x="7656000" y="-1"/>
            <a:ext cx="4536000" cy="6869131"/>
          </a:xfrm>
          <a:prstGeom prst="rect">
            <a:avLst/>
          </a:prstGeom>
        </p:spPr>
      </p:pic>
      <p:sp>
        <p:nvSpPr>
          <p:cNvPr id="3" name="Titel 2">
            <a:extLst>
              <a:ext uri="{FF2B5EF4-FFF2-40B4-BE49-F238E27FC236}">
                <a16:creationId xmlns:a16="http://schemas.microsoft.com/office/drawing/2014/main" id="{5263AA8D-E0C0-9F87-ECE9-748C047AC69E}"/>
              </a:ext>
            </a:extLst>
          </p:cNvPr>
          <p:cNvSpPr>
            <a:spLocks noGrp="1"/>
          </p:cNvSpPr>
          <p:nvPr>
            <p:ph type="title"/>
          </p:nvPr>
        </p:nvSpPr>
        <p:spPr/>
        <p:txBody>
          <a:bodyPr/>
          <a:lstStyle/>
          <a:p>
            <a:r>
              <a:rPr lang="nl-BE" err="1"/>
              <a:t>Hervergunning</a:t>
            </a:r>
            <a:r>
              <a:rPr lang="nl-BE"/>
              <a:t> Cadol</a:t>
            </a:r>
          </a:p>
        </p:txBody>
      </p:sp>
      <p:sp>
        <p:nvSpPr>
          <p:cNvPr id="4" name="Tijdelijke aanduiding voor tekst 3">
            <a:extLst>
              <a:ext uri="{FF2B5EF4-FFF2-40B4-BE49-F238E27FC236}">
                <a16:creationId xmlns:a16="http://schemas.microsoft.com/office/drawing/2014/main" id="{5D744CB8-610A-1453-BC26-048F1DC11529}"/>
              </a:ext>
            </a:extLst>
          </p:cNvPr>
          <p:cNvSpPr>
            <a:spLocks noGrp="1"/>
          </p:cNvSpPr>
          <p:nvPr>
            <p:ph type="body" sz="quarter" idx="10"/>
          </p:nvPr>
        </p:nvSpPr>
        <p:spPr/>
        <p:txBody>
          <a:bodyPr/>
          <a:lstStyle/>
          <a:p>
            <a:r>
              <a:rPr lang="nl-BE"/>
              <a:t>Hernieuwing van het waterproductiecentrum en de grondwaterwinning</a:t>
            </a:r>
          </a:p>
          <a:p>
            <a:r>
              <a:rPr lang="nl-BE"/>
              <a:t>Actualiseren rubrieken: werking Cadol</a:t>
            </a:r>
          </a:p>
          <a:p>
            <a:pPr lvl="1"/>
            <a:r>
              <a:rPr lang="nl-BE"/>
              <a:t>Onderhoud en herstelling van machinepark</a:t>
            </a:r>
          </a:p>
          <a:p>
            <a:pPr lvl="1"/>
            <a:r>
              <a:rPr lang="nl-BE"/>
              <a:t>Parkeerplaatsen</a:t>
            </a:r>
          </a:p>
          <a:p>
            <a:pPr lvl="1"/>
            <a:r>
              <a:rPr lang="nl-BE"/>
              <a:t>Opslagplaats</a:t>
            </a:r>
          </a:p>
          <a:p>
            <a:r>
              <a:rPr lang="nl-BE"/>
              <a:t>Openbaar onderzoek 22/09/23 tot 21/10/23</a:t>
            </a:r>
          </a:p>
          <a:p>
            <a:r>
              <a:rPr lang="nl-BE"/>
              <a:t>Vergunning bekomen op 11/03/24</a:t>
            </a:r>
          </a:p>
          <a:p>
            <a:pPr lvl="1"/>
            <a:r>
              <a:rPr lang="nl-BE"/>
              <a:t>20 jaar</a:t>
            </a:r>
          </a:p>
          <a:p>
            <a:endParaRPr lang="nl-BE"/>
          </a:p>
        </p:txBody>
      </p:sp>
      <p:sp>
        <p:nvSpPr>
          <p:cNvPr id="5" name="Tijdelijke aanduiding voor inhoud 4">
            <a:extLst>
              <a:ext uri="{FF2B5EF4-FFF2-40B4-BE49-F238E27FC236}">
                <a16:creationId xmlns:a16="http://schemas.microsoft.com/office/drawing/2014/main" id="{A2318EBB-0B42-E275-DBB6-7432C269058E}"/>
              </a:ext>
            </a:extLst>
          </p:cNvPr>
          <p:cNvSpPr>
            <a:spLocks noGrp="1"/>
          </p:cNvSpPr>
          <p:nvPr>
            <p:ph sz="quarter" idx="15"/>
          </p:nvPr>
        </p:nvSpPr>
        <p:spPr/>
        <p:txBody>
          <a:bodyPr/>
          <a:lstStyle/>
          <a:p>
            <a:endParaRPr lang="nl-BE"/>
          </a:p>
        </p:txBody>
      </p:sp>
    </p:spTree>
    <p:extLst>
      <p:ext uri="{BB962C8B-B14F-4D97-AF65-F5344CB8AC3E}">
        <p14:creationId xmlns:p14="http://schemas.microsoft.com/office/powerpoint/2010/main" val="2415693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888B22-72BF-4ACE-A956-DCF6EFA0659F}"/>
              </a:ext>
            </a:extLst>
          </p:cNvPr>
          <p:cNvPicPr>
            <a:picLocks noChangeAspect="1"/>
          </p:cNvPicPr>
          <p:nvPr/>
        </p:nvPicPr>
        <p:blipFill>
          <a:blip r:embed="rId3"/>
          <a:stretch>
            <a:fillRect/>
          </a:stretch>
        </p:blipFill>
        <p:spPr>
          <a:xfrm>
            <a:off x="802203" y="304801"/>
            <a:ext cx="10587594" cy="4964991"/>
          </a:xfrm>
          <a:prstGeom prst="rect">
            <a:avLst/>
          </a:prstGeom>
        </p:spPr>
      </p:pic>
      <p:sp>
        <p:nvSpPr>
          <p:cNvPr id="4" name="Tekstvak 3">
            <a:extLst>
              <a:ext uri="{FF2B5EF4-FFF2-40B4-BE49-F238E27FC236}">
                <a16:creationId xmlns:a16="http://schemas.microsoft.com/office/drawing/2014/main" id="{51D51675-A4A2-1066-4953-F8E0BD8F9614}"/>
              </a:ext>
            </a:extLst>
          </p:cNvPr>
          <p:cNvSpPr txBox="1"/>
          <p:nvPr/>
        </p:nvSpPr>
        <p:spPr>
          <a:xfrm>
            <a:off x="812800" y="5575300"/>
            <a:ext cx="4584700" cy="400110"/>
          </a:xfrm>
          <a:prstGeom prst="rect">
            <a:avLst/>
          </a:prstGeom>
          <a:noFill/>
        </p:spPr>
        <p:txBody>
          <a:bodyPr wrap="square" rtlCol="0">
            <a:spAutoFit/>
          </a:bodyPr>
          <a:lstStyle/>
          <a:p>
            <a:r>
              <a:rPr lang="nl-BE" sz="2000">
                <a:solidFill>
                  <a:schemeClr val="tx1">
                    <a:lumMod val="75000"/>
                  </a:schemeClr>
                </a:solidFill>
              </a:rPr>
              <a:t>Broekstraat 148-150, 3001 Leuven</a:t>
            </a:r>
          </a:p>
        </p:txBody>
      </p:sp>
    </p:spTree>
    <p:extLst>
      <p:ext uri="{BB962C8B-B14F-4D97-AF65-F5344CB8AC3E}">
        <p14:creationId xmlns:p14="http://schemas.microsoft.com/office/powerpoint/2010/main" val="3531561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overdekt, Kantoorgebouw, Personal computer, computer&#10;&#10;Automatisch gegenereerde beschrijving">
            <a:extLst>
              <a:ext uri="{FF2B5EF4-FFF2-40B4-BE49-F238E27FC236}">
                <a16:creationId xmlns:a16="http://schemas.microsoft.com/office/drawing/2014/main" id="{0FCA1035-DFE4-3C3E-EAD5-01F3982038D5}"/>
              </a:ext>
            </a:extLst>
          </p:cNvPr>
          <p:cNvPicPr>
            <a:picLocks noGrp="1" noChangeAspect="1"/>
          </p:cNvPicPr>
          <p:nvPr>
            <p:ph type="pic" sz="quarter" idx="14"/>
          </p:nvPr>
        </p:nvPicPr>
        <p:blipFill rotWithShape="1">
          <a:blip r:embed="rId2"/>
          <a:srcRect l="8059" t="162" r="47923" b="-162"/>
          <a:stretch/>
        </p:blipFill>
        <p:spPr>
          <a:xfrm>
            <a:off x="7656000" y="-1"/>
            <a:ext cx="4536000" cy="6869131"/>
          </a:xfrm>
        </p:spPr>
      </p:pic>
      <p:sp>
        <p:nvSpPr>
          <p:cNvPr id="3" name="Titel 2">
            <a:extLst>
              <a:ext uri="{FF2B5EF4-FFF2-40B4-BE49-F238E27FC236}">
                <a16:creationId xmlns:a16="http://schemas.microsoft.com/office/drawing/2014/main" id="{79EC5154-E3DD-A4E1-A95B-DD811046B4BA}"/>
              </a:ext>
            </a:extLst>
          </p:cNvPr>
          <p:cNvSpPr>
            <a:spLocks noGrp="1"/>
          </p:cNvSpPr>
          <p:nvPr>
            <p:ph type="title"/>
          </p:nvPr>
        </p:nvSpPr>
        <p:spPr/>
        <p:txBody>
          <a:bodyPr/>
          <a:lstStyle/>
          <a:p>
            <a:r>
              <a:rPr lang="nl-BE"/>
              <a:t>Huidige activiteiten</a:t>
            </a:r>
          </a:p>
        </p:txBody>
      </p:sp>
      <p:sp>
        <p:nvSpPr>
          <p:cNvPr id="4" name="Tijdelijke aanduiding voor tekst 3">
            <a:extLst>
              <a:ext uri="{FF2B5EF4-FFF2-40B4-BE49-F238E27FC236}">
                <a16:creationId xmlns:a16="http://schemas.microsoft.com/office/drawing/2014/main" id="{98274754-04D5-BDA8-5DBE-E835AE3C7C6C}"/>
              </a:ext>
            </a:extLst>
          </p:cNvPr>
          <p:cNvSpPr>
            <a:spLocks noGrp="1"/>
          </p:cNvSpPr>
          <p:nvPr>
            <p:ph type="body" sz="quarter" idx="10"/>
          </p:nvPr>
        </p:nvSpPr>
        <p:spPr/>
        <p:txBody>
          <a:bodyPr/>
          <a:lstStyle/>
          <a:p>
            <a:r>
              <a:rPr lang="nl-BE"/>
              <a:t>Waterwinning en waterproductiecentrum</a:t>
            </a:r>
          </a:p>
          <a:p>
            <a:pPr lvl="1"/>
            <a:r>
              <a:rPr lang="nl-BE"/>
              <a:t>Opslag materialen en chemicaliën</a:t>
            </a:r>
          </a:p>
          <a:p>
            <a:r>
              <a:rPr lang="nl-BE"/>
              <a:t>Centrum van alle activiteiten voor productie en opslag</a:t>
            </a:r>
          </a:p>
          <a:p>
            <a:pPr lvl="1"/>
            <a:r>
              <a:rPr lang="nl-BE"/>
              <a:t>Aansturing productie en opslag in Vlaams-Brabant</a:t>
            </a:r>
          </a:p>
          <a:p>
            <a:pPr lvl="2"/>
            <a:r>
              <a:rPr lang="nl-BE"/>
              <a:t>Administratie en planning</a:t>
            </a:r>
          </a:p>
          <a:p>
            <a:pPr lvl="1"/>
            <a:r>
              <a:rPr lang="nl-BE"/>
              <a:t>Opleidingen</a:t>
            </a:r>
          </a:p>
          <a:p>
            <a:pPr lvl="1"/>
            <a:r>
              <a:rPr lang="nl-BE"/>
              <a:t>Opslaan en afhalen van goederen en werkmateriaal</a:t>
            </a:r>
          </a:p>
          <a:p>
            <a:pPr lvl="1"/>
            <a:r>
              <a:rPr lang="nl-BE" err="1"/>
              <a:t>Flexbureau’s</a:t>
            </a:r>
            <a:endParaRPr lang="nl-BE"/>
          </a:p>
          <a:p>
            <a:pPr marL="0" indent="0">
              <a:buNone/>
            </a:pPr>
            <a:endParaRPr lang="nl-BE"/>
          </a:p>
          <a:p>
            <a:pPr marL="0" indent="0">
              <a:buNone/>
            </a:pPr>
            <a:endParaRPr lang="nl-BE"/>
          </a:p>
          <a:p>
            <a:pPr lvl="1"/>
            <a:endParaRPr lang="nl-BE"/>
          </a:p>
          <a:p>
            <a:pPr marL="9525" indent="0">
              <a:buNone/>
            </a:pPr>
            <a:endParaRPr lang="nl-BE"/>
          </a:p>
        </p:txBody>
      </p:sp>
      <p:sp>
        <p:nvSpPr>
          <p:cNvPr id="5" name="Tijdelijke aanduiding voor inhoud 4">
            <a:extLst>
              <a:ext uri="{FF2B5EF4-FFF2-40B4-BE49-F238E27FC236}">
                <a16:creationId xmlns:a16="http://schemas.microsoft.com/office/drawing/2014/main" id="{FC9212BA-95A4-56D0-1CB0-D73026A4E8CD}"/>
              </a:ext>
            </a:extLst>
          </p:cNvPr>
          <p:cNvSpPr>
            <a:spLocks noGrp="1"/>
          </p:cNvSpPr>
          <p:nvPr>
            <p:ph sz="quarter" idx="15"/>
          </p:nvPr>
        </p:nvSpPr>
        <p:spPr/>
        <p:txBody>
          <a:bodyPr/>
          <a:lstStyle/>
          <a:p>
            <a:endParaRPr lang="nl-BE"/>
          </a:p>
        </p:txBody>
      </p:sp>
    </p:spTree>
    <p:extLst>
      <p:ext uri="{BB962C8B-B14F-4D97-AF65-F5344CB8AC3E}">
        <p14:creationId xmlns:p14="http://schemas.microsoft.com/office/powerpoint/2010/main" val="2591105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9EC5154-E3DD-A4E1-A95B-DD811046B4BA}"/>
              </a:ext>
            </a:extLst>
          </p:cNvPr>
          <p:cNvSpPr>
            <a:spLocks noGrp="1"/>
          </p:cNvSpPr>
          <p:nvPr>
            <p:ph type="title"/>
          </p:nvPr>
        </p:nvSpPr>
        <p:spPr/>
        <p:txBody>
          <a:bodyPr/>
          <a:lstStyle/>
          <a:p>
            <a:r>
              <a:rPr lang="nl-BE"/>
              <a:t>Waterwingebied</a:t>
            </a:r>
          </a:p>
        </p:txBody>
      </p:sp>
      <p:sp>
        <p:nvSpPr>
          <p:cNvPr id="4" name="Tijdelijke aanduiding voor tekst 3">
            <a:extLst>
              <a:ext uri="{FF2B5EF4-FFF2-40B4-BE49-F238E27FC236}">
                <a16:creationId xmlns:a16="http://schemas.microsoft.com/office/drawing/2014/main" id="{98274754-04D5-BDA8-5DBE-E835AE3C7C6C}"/>
              </a:ext>
            </a:extLst>
          </p:cNvPr>
          <p:cNvSpPr>
            <a:spLocks noGrp="1"/>
          </p:cNvSpPr>
          <p:nvPr>
            <p:ph type="body" sz="quarter" idx="10"/>
          </p:nvPr>
        </p:nvSpPr>
        <p:spPr/>
        <p:txBody>
          <a:bodyPr/>
          <a:lstStyle/>
          <a:p>
            <a:pPr lvl="1"/>
            <a:endParaRPr lang="nl-BE"/>
          </a:p>
          <a:p>
            <a:pPr marL="9525" indent="0">
              <a:buNone/>
            </a:pPr>
            <a:endParaRPr lang="nl-BE"/>
          </a:p>
        </p:txBody>
      </p:sp>
      <p:sp>
        <p:nvSpPr>
          <p:cNvPr id="5" name="Tijdelijke aanduiding voor inhoud 4">
            <a:extLst>
              <a:ext uri="{FF2B5EF4-FFF2-40B4-BE49-F238E27FC236}">
                <a16:creationId xmlns:a16="http://schemas.microsoft.com/office/drawing/2014/main" id="{FC9212BA-95A4-56D0-1CB0-D73026A4E8CD}"/>
              </a:ext>
            </a:extLst>
          </p:cNvPr>
          <p:cNvSpPr>
            <a:spLocks noGrp="1"/>
          </p:cNvSpPr>
          <p:nvPr>
            <p:ph sz="quarter" idx="15"/>
          </p:nvPr>
        </p:nvSpPr>
        <p:spPr/>
        <p:txBody>
          <a:bodyPr/>
          <a:lstStyle/>
          <a:p>
            <a:endParaRPr lang="nl-BE"/>
          </a:p>
        </p:txBody>
      </p:sp>
      <p:sp>
        <p:nvSpPr>
          <p:cNvPr id="6" name="Tijdelijke aanduiding voor tekst 3">
            <a:extLst>
              <a:ext uri="{FF2B5EF4-FFF2-40B4-BE49-F238E27FC236}">
                <a16:creationId xmlns:a16="http://schemas.microsoft.com/office/drawing/2014/main" id="{A5E89B93-6BD9-B72E-795E-7E733FB7D556}"/>
              </a:ext>
            </a:extLst>
          </p:cNvPr>
          <p:cNvSpPr txBox="1">
            <a:spLocks/>
          </p:cNvSpPr>
          <p:nvPr/>
        </p:nvSpPr>
        <p:spPr>
          <a:xfrm>
            <a:off x="711200" y="1498600"/>
            <a:ext cx="6545313" cy="3868260"/>
          </a:xfrm>
          <a:prstGeom prst="rect">
            <a:avLst/>
          </a:prstGeom>
          <a:ln>
            <a:noFill/>
          </a:ln>
        </p:spPr>
        <p:txBody>
          <a:bodyPr vert="horz" wrap="square" lIns="0" tIns="0" rIns="0" bIns="0" rtlCol="0">
            <a:noAutofit/>
          </a:bodyPr>
          <a:lstStyle>
            <a:lvl1pPr marL="276225" indent="-276225" algn="l" defTabSz="457200" rtl="0" eaLnBrk="1" latinLnBrk="0" hangingPunct="1">
              <a:spcBef>
                <a:spcPts val="900"/>
              </a:spcBef>
              <a:buClr>
                <a:schemeClr val="tx2"/>
              </a:buClr>
              <a:buSzPct val="90000"/>
              <a:buFont typeface="Wingdings" panose="05000000000000000000" pitchFamily="2" charset="2"/>
              <a:buChar char=""/>
              <a:defRPr sz="2000" b="0" kern="1200">
                <a:solidFill>
                  <a:schemeClr val="bg2">
                    <a:lumMod val="10000"/>
                  </a:schemeClr>
                </a:solidFill>
                <a:latin typeface="+mn-lt"/>
                <a:ea typeface="+mn-ea"/>
                <a:cs typeface="+mn-cs"/>
              </a:defRPr>
            </a:lvl1pPr>
            <a:lvl2pPr marL="628650" indent="-266700" algn="l" defTabSz="457200" rtl="0" eaLnBrk="1" latinLnBrk="0" hangingPunct="1">
              <a:spcBef>
                <a:spcPts val="400"/>
              </a:spcBef>
              <a:buClr>
                <a:schemeClr val="tx2"/>
              </a:buClr>
              <a:buSzPct val="90000"/>
              <a:buFont typeface="Wingdings" panose="05000000000000000000" pitchFamily="2" charset="2"/>
              <a:buChar char=""/>
              <a:defRPr sz="1800" b="0" kern="1200">
                <a:solidFill>
                  <a:schemeClr val="bg2">
                    <a:lumMod val="10000"/>
                  </a:schemeClr>
                </a:solidFill>
                <a:latin typeface="+mn-lt"/>
                <a:ea typeface="+mn-ea"/>
                <a:cs typeface="+mn-cs"/>
              </a:defRPr>
            </a:lvl2pPr>
            <a:lvl3pPr marL="895350" indent="-179388" algn="l" defTabSz="457200" rtl="0" eaLnBrk="1" latinLnBrk="0" hangingPunct="1">
              <a:spcBef>
                <a:spcPts val="200"/>
              </a:spcBef>
              <a:buClr>
                <a:schemeClr val="tx2"/>
              </a:buClr>
              <a:buSzPct val="90000"/>
              <a:buFont typeface="Wingdings" panose="05000000000000000000" pitchFamily="2" charset="2"/>
              <a:buChar char=""/>
              <a:defRPr sz="1600" b="0" kern="1200">
                <a:solidFill>
                  <a:schemeClr val="bg2">
                    <a:lumMod val="10000"/>
                  </a:schemeClr>
                </a:solidFill>
                <a:latin typeface="+mn-lt"/>
                <a:ea typeface="+mn-ea"/>
                <a:cs typeface="+mn-cs"/>
              </a:defRPr>
            </a:lvl3pPr>
            <a:lvl4pPr marL="1165225" indent="-179388" algn="l" defTabSz="457200" rtl="0" eaLnBrk="1" latinLnBrk="0" hangingPunct="1">
              <a:spcBef>
                <a:spcPts val="0"/>
              </a:spcBef>
              <a:buClr>
                <a:schemeClr val="tx2"/>
              </a:buClr>
              <a:buSzPct val="90000"/>
              <a:buFont typeface="Wingdings" panose="05000000000000000000" pitchFamily="2" charset="2"/>
              <a:buChar char=""/>
              <a:defRPr sz="1400" b="0" kern="1200">
                <a:solidFill>
                  <a:schemeClr val="bg2">
                    <a:lumMod val="10000"/>
                  </a:schemeClr>
                </a:solidFill>
                <a:latin typeface="+mn-lt"/>
                <a:ea typeface="+mn-ea"/>
                <a:cs typeface="+mn-cs"/>
              </a:defRPr>
            </a:lvl4pPr>
            <a:lvl5pPr marL="1438275" indent="-180975" algn="l" defTabSz="457200" rtl="0" eaLnBrk="1" latinLnBrk="0" hangingPunct="1">
              <a:spcBef>
                <a:spcPts val="0"/>
              </a:spcBef>
              <a:buClr>
                <a:schemeClr val="tx2"/>
              </a:buClr>
              <a:buSzPct val="90000"/>
              <a:buFont typeface="Wingdings" panose="05000000000000000000" pitchFamily="2" charset="2"/>
              <a:buChar char=""/>
              <a:defRPr sz="1200" b="0" kern="1200" baseline="0">
                <a:solidFill>
                  <a:schemeClr val="bg2">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nl-BE" i="0">
                <a:solidFill>
                  <a:srgbClr val="666666"/>
                </a:solidFill>
                <a:effectLst/>
              </a:rPr>
              <a:t>De Watergroep pompt grondwater op voor de productie van drinkwater. Uiteraard gelden hier strengere regels dan elders. Het is immers van cruciaal belang dat de kwaliteit van het grondwater in deze zones verzekerd blijft.</a:t>
            </a:r>
          </a:p>
          <a:p>
            <a:pPr algn="l">
              <a:buFont typeface="Arial" panose="020B0604020202020204" pitchFamily="34" charset="0"/>
              <a:buChar char="•"/>
            </a:pPr>
            <a:r>
              <a:rPr lang="nl-BE" b="1" i="0">
                <a:solidFill>
                  <a:srgbClr val="333333"/>
                </a:solidFill>
                <a:effectLst/>
              </a:rPr>
              <a:t>Zone 1 of de 24-urenzone. </a:t>
            </a:r>
            <a:r>
              <a:rPr lang="nl-BE" i="0">
                <a:solidFill>
                  <a:srgbClr val="333333"/>
                </a:solidFill>
                <a:effectLst/>
              </a:rPr>
              <a:t>Dit is de zone waarbinnen het water de putten van het waterwingebied binnen de 24 uur kan bereiken. </a:t>
            </a:r>
            <a:r>
              <a:rPr lang="nl-BE" i="0" u="sng">
                <a:solidFill>
                  <a:srgbClr val="333333"/>
                </a:solidFill>
                <a:effectLst/>
              </a:rPr>
              <a:t>(Cadol)</a:t>
            </a:r>
          </a:p>
          <a:p>
            <a:pPr algn="l">
              <a:buFont typeface="Arial" panose="020B0604020202020204" pitchFamily="34" charset="0"/>
              <a:buChar char="•"/>
            </a:pPr>
            <a:r>
              <a:rPr lang="nl-BE" b="1" i="0">
                <a:solidFill>
                  <a:srgbClr val="333333"/>
                </a:solidFill>
                <a:effectLst/>
              </a:rPr>
              <a:t>Zone 2 of bacteriologische zone. </a:t>
            </a:r>
            <a:r>
              <a:rPr lang="nl-BE" i="0">
                <a:solidFill>
                  <a:srgbClr val="333333"/>
                </a:solidFill>
                <a:effectLst/>
              </a:rPr>
              <a:t>Het water in deze zone kan in minder dan 60 dagen de putten van het waterwingebied bereiken. </a:t>
            </a:r>
            <a:r>
              <a:rPr lang="nl-BE" i="0" u="sng">
                <a:solidFill>
                  <a:srgbClr val="333333"/>
                </a:solidFill>
                <a:effectLst/>
              </a:rPr>
              <a:t>(tot max. 300 m. rond het waterwingebied)</a:t>
            </a:r>
          </a:p>
          <a:p>
            <a:pPr algn="l">
              <a:buFont typeface="Arial" panose="020B0604020202020204" pitchFamily="34" charset="0"/>
              <a:buChar char="•"/>
            </a:pPr>
            <a:r>
              <a:rPr lang="nl-BE" b="1" i="0">
                <a:solidFill>
                  <a:srgbClr val="333333"/>
                </a:solidFill>
                <a:effectLst/>
              </a:rPr>
              <a:t>Zone 3 of de chemische zone. </a:t>
            </a:r>
            <a:r>
              <a:rPr lang="nl-BE" i="0">
                <a:solidFill>
                  <a:srgbClr val="333333"/>
                </a:solidFill>
                <a:effectLst/>
              </a:rPr>
              <a:t>Deze zone bevat het voedingsgebied van de grondwaterwinning. </a:t>
            </a:r>
            <a:br>
              <a:rPr lang="nl-BE" i="0">
                <a:solidFill>
                  <a:srgbClr val="333333"/>
                </a:solidFill>
                <a:effectLst/>
              </a:rPr>
            </a:br>
            <a:r>
              <a:rPr lang="nl-BE" i="0">
                <a:solidFill>
                  <a:srgbClr val="333333"/>
                </a:solidFill>
                <a:effectLst/>
              </a:rPr>
              <a:t>(tot max. 2 km. rond het waterwingebied.</a:t>
            </a:r>
          </a:p>
          <a:p>
            <a:pPr marL="0" indent="0">
              <a:buFont typeface="Wingdings" panose="05000000000000000000" pitchFamily="2" charset="2"/>
              <a:buNone/>
            </a:pPr>
            <a:endParaRPr lang="nl-BE"/>
          </a:p>
          <a:p>
            <a:pPr lvl="1"/>
            <a:endParaRPr lang="nl-BE"/>
          </a:p>
          <a:p>
            <a:pPr marL="9525" indent="0">
              <a:buFont typeface="Wingdings" panose="05000000000000000000" pitchFamily="2" charset="2"/>
              <a:buNone/>
            </a:pPr>
            <a:endParaRPr lang="nl-BE"/>
          </a:p>
        </p:txBody>
      </p:sp>
      <p:pic>
        <p:nvPicPr>
          <p:cNvPr id="1026" name="Picture 2">
            <a:extLst>
              <a:ext uri="{FF2B5EF4-FFF2-40B4-BE49-F238E27FC236}">
                <a16:creationId xmlns:a16="http://schemas.microsoft.com/office/drawing/2014/main" id="{7B8DD449-48CD-A843-C12B-C462DE4F5692}"/>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12" t="-22997" r="3334" b="-2323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BC367-EC82-CB95-3975-3A5BA19D1CAA}"/>
              </a:ext>
            </a:extLst>
          </p:cNvPr>
          <p:cNvSpPr>
            <a:spLocks noGrp="1"/>
          </p:cNvSpPr>
          <p:nvPr>
            <p:ph type="title"/>
          </p:nvPr>
        </p:nvSpPr>
        <p:spPr/>
        <p:txBody>
          <a:bodyPr/>
          <a:lstStyle/>
          <a:p>
            <a:r>
              <a:rPr lang="nl-BE"/>
              <a:t>De Watergroep</a:t>
            </a:r>
          </a:p>
        </p:txBody>
      </p:sp>
      <p:grpSp>
        <p:nvGrpSpPr>
          <p:cNvPr id="4" name="Group 38">
            <a:extLst>
              <a:ext uri="{FF2B5EF4-FFF2-40B4-BE49-F238E27FC236}">
                <a16:creationId xmlns:a16="http://schemas.microsoft.com/office/drawing/2014/main" id="{415A3637-D8CF-45B6-CCB4-C02ED0784A89}"/>
              </a:ext>
            </a:extLst>
          </p:cNvPr>
          <p:cNvGrpSpPr/>
          <p:nvPr/>
        </p:nvGrpSpPr>
        <p:grpSpPr>
          <a:xfrm>
            <a:off x="752501" y="1868019"/>
            <a:ext cx="11439499" cy="4090895"/>
            <a:chOff x="752501" y="1868019"/>
            <a:chExt cx="11439499" cy="4090895"/>
          </a:xfrm>
        </p:grpSpPr>
        <p:sp>
          <p:nvSpPr>
            <p:cNvPr id="5" name="Freeform: Shape 16">
              <a:extLst>
                <a:ext uri="{FF2B5EF4-FFF2-40B4-BE49-F238E27FC236}">
                  <a16:creationId xmlns:a16="http://schemas.microsoft.com/office/drawing/2014/main" id="{87917359-3712-349E-2452-E3BF97502A84}"/>
                </a:ext>
              </a:extLst>
            </p:cNvPr>
            <p:cNvSpPr/>
            <p:nvPr/>
          </p:nvSpPr>
          <p:spPr>
            <a:xfrm>
              <a:off x="11662870" y="5657040"/>
              <a:ext cx="529130" cy="271662"/>
            </a:xfrm>
            <a:custGeom>
              <a:avLst/>
              <a:gdLst>
                <a:gd name="connsiteX0" fmla="*/ 0 w 481689"/>
                <a:gd name="connsiteY0" fmla="*/ 0 h 271662"/>
                <a:gd name="connsiteX1" fmla="*/ 481690 w 481689"/>
                <a:gd name="connsiteY1" fmla="*/ 0 h 271662"/>
                <a:gd name="connsiteX2" fmla="*/ 481690 w 481689"/>
                <a:gd name="connsiteY2" fmla="*/ 271662 h 271662"/>
                <a:gd name="connsiteX3" fmla="*/ 0 w 481689"/>
                <a:gd name="connsiteY3" fmla="*/ 271662 h 271662"/>
              </a:gdLst>
              <a:ahLst/>
              <a:cxnLst>
                <a:cxn ang="0">
                  <a:pos x="connsiteX0" y="connsiteY0"/>
                </a:cxn>
                <a:cxn ang="0">
                  <a:pos x="connsiteX1" y="connsiteY1"/>
                </a:cxn>
                <a:cxn ang="0">
                  <a:pos x="connsiteX2" y="connsiteY2"/>
                </a:cxn>
                <a:cxn ang="0">
                  <a:pos x="connsiteX3" y="connsiteY3"/>
                </a:cxn>
              </a:cxnLst>
              <a:rect l="l" t="t" r="r" b="b"/>
              <a:pathLst>
                <a:path w="481689" h="271662">
                  <a:moveTo>
                    <a:pt x="0" y="0"/>
                  </a:moveTo>
                  <a:lnTo>
                    <a:pt x="481690" y="0"/>
                  </a:lnTo>
                  <a:lnTo>
                    <a:pt x="481690" y="271662"/>
                  </a:lnTo>
                  <a:lnTo>
                    <a:pt x="0" y="271662"/>
                  </a:lnTo>
                  <a:close/>
                </a:path>
              </a:pathLst>
            </a:custGeom>
            <a:solidFill>
              <a:srgbClr val="9DD9FF"/>
            </a:solidFill>
            <a:ln w="6361" cap="flat">
              <a:noFill/>
              <a:prstDash val="solid"/>
              <a:miter/>
            </a:ln>
          </p:spPr>
          <p:txBody>
            <a:bodyPr rtlCol="0" anchor="ctr"/>
            <a:lstStyle/>
            <a:p>
              <a:endParaRPr lang="nl-BE"/>
            </a:p>
          </p:txBody>
        </p:sp>
        <p:sp>
          <p:nvSpPr>
            <p:cNvPr id="6" name="Freeform: Shape 17">
              <a:extLst>
                <a:ext uri="{FF2B5EF4-FFF2-40B4-BE49-F238E27FC236}">
                  <a16:creationId xmlns:a16="http://schemas.microsoft.com/office/drawing/2014/main" id="{E9C60372-5EB3-7FA6-F34D-575C3D28139C}"/>
                </a:ext>
              </a:extLst>
            </p:cNvPr>
            <p:cNvSpPr/>
            <p:nvPr/>
          </p:nvSpPr>
          <p:spPr>
            <a:xfrm>
              <a:off x="782714" y="1969853"/>
              <a:ext cx="10778323" cy="3958785"/>
            </a:xfrm>
            <a:custGeom>
              <a:avLst/>
              <a:gdLst>
                <a:gd name="connsiteX0" fmla="*/ 10084634 w 10778323"/>
                <a:gd name="connsiteY0" fmla="*/ 3559975 h 3958785"/>
                <a:gd name="connsiteX1" fmla="*/ 10084634 w 10778323"/>
                <a:gd name="connsiteY1" fmla="*/ 2489546 h 3958785"/>
                <a:gd name="connsiteX2" fmla="*/ 9702997 w 10778323"/>
                <a:gd name="connsiteY2" fmla="*/ 2107909 h 3958785"/>
                <a:gd name="connsiteX3" fmla="*/ 398874 w 10778323"/>
                <a:gd name="connsiteY3" fmla="*/ 2107909 h 3958785"/>
                <a:gd name="connsiteX4" fmla="*/ 271662 w 10778323"/>
                <a:gd name="connsiteY4" fmla="*/ 1980697 h 3958785"/>
                <a:gd name="connsiteX5" fmla="*/ 271662 w 10778323"/>
                <a:gd name="connsiteY5" fmla="*/ 0 h 3958785"/>
                <a:gd name="connsiteX6" fmla="*/ 0 w 10778323"/>
                <a:gd name="connsiteY6" fmla="*/ 0 h 3958785"/>
                <a:gd name="connsiteX7" fmla="*/ 0 w 10778323"/>
                <a:gd name="connsiteY7" fmla="*/ 1997870 h 3958785"/>
                <a:gd name="connsiteX8" fmla="*/ 381637 w 10778323"/>
                <a:gd name="connsiteY8" fmla="*/ 2379508 h 3958785"/>
                <a:gd name="connsiteX9" fmla="*/ 9685823 w 10778323"/>
                <a:gd name="connsiteY9" fmla="*/ 2379508 h 3958785"/>
                <a:gd name="connsiteX10" fmla="*/ 9813036 w 10778323"/>
                <a:gd name="connsiteY10" fmla="*/ 2506720 h 3958785"/>
                <a:gd name="connsiteX11" fmla="*/ 9813036 w 10778323"/>
                <a:gd name="connsiteY11" fmla="*/ 3577149 h 3958785"/>
                <a:gd name="connsiteX12" fmla="*/ 10194673 w 10778323"/>
                <a:gd name="connsiteY12" fmla="*/ 3958786 h 3958785"/>
                <a:gd name="connsiteX13" fmla="*/ 10778323 w 10778323"/>
                <a:gd name="connsiteY13" fmla="*/ 3958786 h 3958785"/>
                <a:gd name="connsiteX14" fmla="*/ 10778323 w 10778323"/>
                <a:gd name="connsiteY14" fmla="*/ 3687124 h 3958785"/>
                <a:gd name="connsiteX15" fmla="*/ 10211910 w 10778323"/>
                <a:gd name="connsiteY15" fmla="*/ 3687124 h 3958785"/>
                <a:gd name="connsiteX16" fmla="*/ 10084697 w 10778323"/>
                <a:gd name="connsiteY16" fmla="*/ 3559911 h 395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8323" h="3958785">
                  <a:moveTo>
                    <a:pt x="10084634" y="3559975"/>
                  </a:moveTo>
                  <a:lnTo>
                    <a:pt x="10084634" y="2489546"/>
                  </a:lnTo>
                  <a:cubicBezTo>
                    <a:pt x="10084634" y="2278755"/>
                    <a:pt x="9913788" y="2107909"/>
                    <a:pt x="9702997" y="2107909"/>
                  </a:cubicBezTo>
                  <a:lnTo>
                    <a:pt x="398874" y="2107909"/>
                  </a:lnTo>
                  <a:cubicBezTo>
                    <a:pt x="328590" y="2107909"/>
                    <a:pt x="271662" y="2050982"/>
                    <a:pt x="271662" y="1980697"/>
                  </a:cubicBezTo>
                  <a:lnTo>
                    <a:pt x="271662" y="0"/>
                  </a:lnTo>
                  <a:lnTo>
                    <a:pt x="0" y="0"/>
                  </a:lnTo>
                  <a:lnTo>
                    <a:pt x="0" y="1997870"/>
                  </a:lnTo>
                  <a:cubicBezTo>
                    <a:pt x="0" y="2208661"/>
                    <a:pt x="170846" y="2379508"/>
                    <a:pt x="381637" y="2379508"/>
                  </a:cubicBezTo>
                  <a:lnTo>
                    <a:pt x="9685823" y="2379508"/>
                  </a:lnTo>
                  <a:cubicBezTo>
                    <a:pt x="9756108" y="2379508"/>
                    <a:pt x="9813036" y="2436435"/>
                    <a:pt x="9813036" y="2506720"/>
                  </a:cubicBezTo>
                  <a:lnTo>
                    <a:pt x="9813036" y="3577149"/>
                  </a:lnTo>
                  <a:cubicBezTo>
                    <a:pt x="9813036" y="3787939"/>
                    <a:pt x="9983882" y="3958786"/>
                    <a:pt x="10194673" y="3958786"/>
                  </a:cubicBezTo>
                  <a:lnTo>
                    <a:pt x="10778323" y="3958786"/>
                  </a:lnTo>
                  <a:lnTo>
                    <a:pt x="10778323" y="3687124"/>
                  </a:lnTo>
                  <a:lnTo>
                    <a:pt x="10211910" y="3687124"/>
                  </a:lnTo>
                  <a:cubicBezTo>
                    <a:pt x="10141625" y="3687124"/>
                    <a:pt x="10084697" y="3630196"/>
                    <a:pt x="10084697" y="3559911"/>
                  </a:cubicBezTo>
                  <a:close/>
                </a:path>
              </a:pathLst>
            </a:custGeom>
            <a:noFill/>
            <a:ln w="31803" cap="rnd">
              <a:solidFill>
                <a:srgbClr val="000000"/>
              </a:solidFill>
              <a:prstDash val="solid"/>
              <a:round/>
            </a:ln>
          </p:spPr>
          <p:txBody>
            <a:bodyPr rtlCol="0" anchor="ctr"/>
            <a:lstStyle/>
            <a:p>
              <a:endParaRPr lang="nl-BE"/>
            </a:p>
          </p:txBody>
        </p:sp>
        <p:sp>
          <p:nvSpPr>
            <p:cNvPr id="7" name="Freeform: Shape 18">
              <a:extLst>
                <a:ext uri="{FF2B5EF4-FFF2-40B4-BE49-F238E27FC236}">
                  <a16:creationId xmlns:a16="http://schemas.microsoft.com/office/drawing/2014/main" id="{4C57A91C-B8E3-8E26-0297-4AF1122F4D66}"/>
                </a:ext>
              </a:extLst>
            </p:cNvPr>
            <p:cNvSpPr/>
            <p:nvPr/>
          </p:nvSpPr>
          <p:spPr>
            <a:xfrm rot="10800000">
              <a:off x="11561037" y="5626827"/>
              <a:ext cx="101833" cy="332087"/>
            </a:xfrm>
            <a:custGeom>
              <a:avLst/>
              <a:gdLst>
                <a:gd name="connsiteX0" fmla="*/ 76391 w 101833"/>
                <a:gd name="connsiteY0" fmla="*/ 0 h 332087"/>
                <a:gd name="connsiteX1" fmla="*/ 101834 w 101833"/>
                <a:gd name="connsiteY1" fmla="*/ 25443 h 332087"/>
                <a:gd name="connsiteX2" fmla="*/ 101834 w 101833"/>
                <a:gd name="connsiteY2" fmla="*/ 306646 h 332087"/>
                <a:gd name="connsiteX3" fmla="*/ 76391 w 101833"/>
                <a:gd name="connsiteY3" fmla="*/ 332088 h 332087"/>
                <a:gd name="connsiteX4" fmla="*/ 25443 w 101833"/>
                <a:gd name="connsiteY4" fmla="*/ 332088 h 332087"/>
                <a:gd name="connsiteX5" fmla="*/ 0 w 101833"/>
                <a:gd name="connsiteY5" fmla="*/ 306646 h 332087"/>
                <a:gd name="connsiteX6" fmla="*/ 0 w 101833"/>
                <a:gd name="connsiteY6" fmla="*/ 25443 h 332087"/>
                <a:gd name="connsiteX7" fmla="*/ 25443 w 101833"/>
                <a:gd name="connsiteY7" fmla="*/ 0 h 3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33" h="332087">
                  <a:moveTo>
                    <a:pt x="76391" y="0"/>
                  </a:moveTo>
                  <a:cubicBezTo>
                    <a:pt x="90443" y="0"/>
                    <a:pt x="101834" y="11391"/>
                    <a:pt x="101834" y="25443"/>
                  </a:cubicBezTo>
                  <a:lnTo>
                    <a:pt x="101834" y="306646"/>
                  </a:lnTo>
                  <a:cubicBezTo>
                    <a:pt x="101834" y="320697"/>
                    <a:pt x="90443" y="332088"/>
                    <a:pt x="76391" y="332088"/>
                  </a:cubicBezTo>
                  <a:lnTo>
                    <a:pt x="25443" y="332088"/>
                  </a:lnTo>
                  <a:cubicBezTo>
                    <a:pt x="11391" y="332088"/>
                    <a:pt x="0" y="320697"/>
                    <a:pt x="0" y="306646"/>
                  </a:cubicBezTo>
                  <a:lnTo>
                    <a:pt x="0" y="25443"/>
                  </a:lnTo>
                  <a:cubicBezTo>
                    <a:pt x="0" y="11391"/>
                    <a:pt x="11391" y="0"/>
                    <a:pt x="25443" y="0"/>
                  </a:cubicBezTo>
                  <a:close/>
                </a:path>
              </a:pathLst>
            </a:custGeom>
            <a:noFill/>
            <a:ln w="31803" cap="rnd">
              <a:solidFill>
                <a:srgbClr val="000000"/>
              </a:solidFill>
              <a:prstDash val="solid"/>
              <a:round/>
            </a:ln>
          </p:spPr>
          <p:txBody>
            <a:bodyPr rtlCol="0" anchor="ctr"/>
            <a:lstStyle/>
            <a:p>
              <a:endParaRPr lang="nl-BE"/>
            </a:p>
          </p:txBody>
        </p:sp>
        <p:sp>
          <p:nvSpPr>
            <p:cNvPr id="8" name="Freeform: Shape 19">
              <a:extLst>
                <a:ext uri="{FF2B5EF4-FFF2-40B4-BE49-F238E27FC236}">
                  <a16:creationId xmlns:a16="http://schemas.microsoft.com/office/drawing/2014/main" id="{121D6D72-212B-06AD-BBFF-BB783A22CA31}"/>
                </a:ext>
              </a:extLst>
            </p:cNvPr>
            <p:cNvSpPr/>
            <p:nvPr/>
          </p:nvSpPr>
          <p:spPr>
            <a:xfrm rot="16200000">
              <a:off x="867628" y="1752892"/>
              <a:ext cx="101833" cy="332087"/>
            </a:xfrm>
            <a:custGeom>
              <a:avLst/>
              <a:gdLst>
                <a:gd name="connsiteX0" fmla="*/ 76391 w 101833"/>
                <a:gd name="connsiteY0" fmla="*/ 0 h 332087"/>
                <a:gd name="connsiteX1" fmla="*/ 101834 w 101833"/>
                <a:gd name="connsiteY1" fmla="*/ 25442 h 332087"/>
                <a:gd name="connsiteX2" fmla="*/ 101834 w 101833"/>
                <a:gd name="connsiteY2" fmla="*/ 306645 h 332087"/>
                <a:gd name="connsiteX3" fmla="*/ 76391 w 101833"/>
                <a:gd name="connsiteY3" fmla="*/ 332088 h 332087"/>
                <a:gd name="connsiteX4" fmla="*/ 25442 w 101833"/>
                <a:gd name="connsiteY4" fmla="*/ 332088 h 332087"/>
                <a:gd name="connsiteX5" fmla="*/ 0 w 101833"/>
                <a:gd name="connsiteY5" fmla="*/ 306645 h 332087"/>
                <a:gd name="connsiteX6" fmla="*/ 0 w 101833"/>
                <a:gd name="connsiteY6" fmla="*/ 25442 h 332087"/>
                <a:gd name="connsiteX7" fmla="*/ 25442 w 101833"/>
                <a:gd name="connsiteY7" fmla="*/ 0 h 3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33" h="332087">
                  <a:moveTo>
                    <a:pt x="76391" y="0"/>
                  </a:moveTo>
                  <a:cubicBezTo>
                    <a:pt x="90443" y="0"/>
                    <a:pt x="101834" y="11391"/>
                    <a:pt x="101834" y="25442"/>
                  </a:cubicBezTo>
                  <a:lnTo>
                    <a:pt x="101834" y="306645"/>
                  </a:lnTo>
                  <a:cubicBezTo>
                    <a:pt x="101834" y="320697"/>
                    <a:pt x="90443" y="332088"/>
                    <a:pt x="76391" y="332088"/>
                  </a:cubicBezTo>
                  <a:lnTo>
                    <a:pt x="25442" y="332088"/>
                  </a:lnTo>
                  <a:cubicBezTo>
                    <a:pt x="11391" y="332088"/>
                    <a:pt x="0" y="320697"/>
                    <a:pt x="0" y="306645"/>
                  </a:cubicBezTo>
                  <a:lnTo>
                    <a:pt x="0" y="25442"/>
                  </a:lnTo>
                  <a:cubicBezTo>
                    <a:pt x="0" y="11391"/>
                    <a:pt x="11391" y="0"/>
                    <a:pt x="25442" y="0"/>
                  </a:cubicBezTo>
                  <a:close/>
                </a:path>
              </a:pathLst>
            </a:custGeom>
            <a:noFill/>
            <a:ln w="31803" cap="rnd">
              <a:solidFill>
                <a:srgbClr val="000000"/>
              </a:solidFill>
              <a:prstDash val="solid"/>
              <a:round/>
            </a:ln>
          </p:spPr>
          <p:txBody>
            <a:bodyPr rtlCol="0" anchor="ctr"/>
            <a:lstStyle/>
            <a:p>
              <a:endParaRPr lang="nl-BE"/>
            </a:p>
          </p:txBody>
        </p:sp>
        <p:sp>
          <p:nvSpPr>
            <p:cNvPr id="9" name="Freeform: Shape 20">
              <a:extLst>
                <a:ext uri="{FF2B5EF4-FFF2-40B4-BE49-F238E27FC236}">
                  <a16:creationId xmlns:a16="http://schemas.microsoft.com/office/drawing/2014/main" id="{694C7F34-4766-2CB3-4214-09D80175E1C6}"/>
                </a:ext>
              </a:extLst>
            </p:cNvPr>
            <p:cNvSpPr/>
            <p:nvPr/>
          </p:nvSpPr>
          <p:spPr>
            <a:xfrm rot="16200000">
              <a:off x="867628" y="3623359"/>
              <a:ext cx="101833" cy="332087"/>
            </a:xfrm>
            <a:custGeom>
              <a:avLst/>
              <a:gdLst>
                <a:gd name="connsiteX0" fmla="*/ 76391 w 101833"/>
                <a:gd name="connsiteY0" fmla="*/ 0 h 332087"/>
                <a:gd name="connsiteX1" fmla="*/ 101834 w 101833"/>
                <a:gd name="connsiteY1" fmla="*/ 25442 h 332087"/>
                <a:gd name="connsiteX2" fmla="*/ 101834 w 101833"/>
                <a:gd name="connsiteY2" fmla="*/ 306645 h 332087"/>
                <a:gd name="connsiteX3" fmla="*/ 76391 w 101833"/>
                <a:gd name="connsiteY3" fmla="*/ 332088 h 332087"/>
                <a:gd name="connsiteX4" fmla="*/ 25442 w 101833"/>
                <a:gd name="connsiteY4" fmla="*/ 332088 h 332087"/>
                <a:gd name="connsiteX5" fmla="*/ 0 w 101833"/>
                <a:gd name="connsiteY5" fmla="*/ 306645 h 332087"/>
                <a:gd name="connsiteX6" fmla="*/ 0 w 101833"/>
                <a:gd name="connsiteY6" fmla="*/ 25442 h 332087"/>
                <a:gd name="connsiteX7" fmla="*/ 25442 w 101833"/>
                <a:gd name="connsiteY7" fmla="*/ 0 h 3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33" h="332087">
                  <a:moveTo>
                    <a:pt x="76391" y="0"/>
                  </a:moveTo>
                  <a:cubicBezTo>
                    <a:pt x="90443" y="0"/>
                    <a:pt x="101834" y="11391"/>
                    <a:pt x="101834" y="25442"/>
                  </a:cubicBezTo>
                  <a:lnTo>
                    <a:pt x="101834" y="306645"/>
                  </a:lnTo>
                  <a:cubicBezTo>
                    <a:pt x="101834" y="320697"/>
                    <a:pt x="90443" y="332088"/>
                    <a:pt x="76391" y="332088"/>
                  </a:cubicBezTo>
                  <a:lnTo>
                    <a:pt x="25442" y="332088"/>
                  </a:lnTo>
                  <a:cubicBezTo>
                    <a:pt x="11391" y="332088"/>
                    <a:pt x="0" y="320697"/>
                    <a:pt x="0" y="306645"/>
                  </a:cubicBezTo>
                  <a:lnTo>
                    <a:pt x="0" y="25442"/>
                  </a:lnTo>
                  <a:cubicBezTo>
                    <a:pt x="0" y="11391"/>
                    <a:pt x="11391" y="0"/>
                    <a:pt x="25442" y="0"/>
                  </a:cubicBezTo>
                  <a:close/>
                </a:path>
              </a:pathLst>
            </a:custGeom>
            <a:solidFill>
              <a:srgbClr val="FFFFFF"/>
            </a:solidFill>
            <a:ln w="31803" cap="rnd">
              <a:solidFill>
                <a:srgbClr val="000000"/>
              </a:solidFill>
              <a:prstDash val="solid"/>
              <a:round/>
            </a:ln>
          </p:spPr>
          <p:txBody>
            <a:bodyPr rtlCol="0" anchor="ctr"/>
            <a:lstStyle/>
            <a:p>
              <a:endParaRPr lang="nl-BE"/>
            </a:p>
          </p:txBody>
        </p:sp>
        <p:sp>
          <p:nvSpPr>
            <p:cNvPr id="10" name="Freeform: Shape 21">
              <a:extLst>
                <a:ext uri="{FF2B5EF4-FFF2-40B4-BE49-F238E27FC236}">
                  <a16:creationId xmlns:a16="http://schemas.microsoft.com/office/drawing/2014/main" id="{48C228C8-E93E-B710-3D3A-987B7FDA7730}"/>
                </a:ext>
              </a:extLst>
            </p:cNvPr>
            <p:cNvSpPr/>
            <p:nvPr/>
          </p:nvSpPr>
          <p:spPr>
            <a:xfrm>
              <a:off x="1305748" y="4043223"/>
              <a:ext cx="101833" cy="332087"/>
            </a:xfrm>
            <a:custGeom>
              <a:avLst/>
              <a:gdLst>
                <a:gd name="connsiteX0" fmla="*/ 76391 w 101833"/>
                <a:gd name="connsiteY0" fmla="*/ 0 h 332087"/>
                <a:gd name="connsiteX1" fmla="*/ 101833 w 101833"/>
                <a:gd name="connsiteY1" fmla="*/ 25443 h 332087"/>
                <a:gd name="connsiteX2" fmla="*/ 101833 w 101833"/>
                <a:gd name="connsiteY2" fmla="*/ 306645 h 332087"/>
                <a:gd name="connsiteX3" fmla="*/ 76391 w 101833"/>
                <a:gd name="connsiteY3" fmla="*/ 332088 h 332087"/>
                <a:gd name="connsiteX4" fmla="*/ 25442 w 101833"/>
                <a:gd name="connsiteY4" fmla="*/ 332088 h 332087"/>
                <a:gd name="connsiteX5" fmla="*/ 0 w 101833"/>
                <a:gd name="connsiteY5" fmla="*/ 306645 h 332087"/>
                <a:gd name="connsiteX6" fmla="*/ 0 w 101833"/>
                <a:gd name="connsiteY6" fmla="*/ 25443 h 332087"/>
                <a:gd name="connsiteX7" fmla="*/ 25442 w 101833"/>
                <a:gd name="connsiteY7" fmla="*/ 0 h 3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33" h="332087">
                  <a:moveTo>
                    <a:pt x="76391" y="0"/>
                  </a:moveTo>
                  <a:cubicBezTo>
                    <a:pt x="90442" y="0"/>
                    <a:pt x="101833" y="11391"/>
                    <a:pt x="101833" y="25443"/>
                  </a:cubicBezTo>
                  <a:lnTo>
                    <a:pt x="101833" y="306645"/>
                  </a:lnTo>
                  <a:cubicBezTo>
                    <a:pt x="101833" y="320697"/>
                    <a:pt x="90442" y="332088"/>
                    <a:pt x="76391" y="332088"/>
                  </a:cubicBezTo>
                  <a:lnTo>
                    <a:pt x="25442" y="332088"/>
                  </a:lnTo>
                  <a:cubicBezTo>
                    <a:pt x="11391" y="332088"/>
                    <a:pt x="0" y="320697"/>
                    <a:pt x="0" y="306645"/>
                  </a:cubicBezTo>
                  <a:lnTo>
                    <a:pt x="0" y="25443"/>
                  </a:lnTo>
                  <a:cubicBezTo>
                    <a:pt x="0" y="11391"/>
                    <a:pt x="11391" y="0"/>
                    <a:pt x="25442" y="0"/>
                  </a:cubicBezTo>
                  <a:close/>
                </a:path>
              </a:pathLst>
            </a:custGeom>
            <a:solidFill>
              <a:srgbClr val="FFFFFF"/>
            </a:solidFill>
            <a:ln w="31803" cap="rnd">
              <a:solidFill>
                <a:srgbClr val="000000"/>
              </a:solidFill>
              <a:prstDash val="solid"/>
              <a:round/>
            </a:ln>
          </p:spPr>
          <p:txBody>
            <a:bodyPr rtlCol="0" anchor="ctr"/>
            <a:lstStyle/>
            <a:p>
              <a:endParaRPr lang="nl-BE"/>
            </a:p>
          </p:txBody>
        </p:sp>
        <p:sp>
          <p:nvSpPr>
            <p:cNvPr id="11" name="Freeform: Shape 22">
              <a:extLst>
                <a:ext uri="{FF2B5EF4-FFF2-40B4-BE49-F238E27FC236}">
                  <a16:creationId xmlns:a16="http://schemas.microsoft.com/office/drawing/2014/main" id="{571CAD26-7B7A-F3D4-2978-4E5139D82070}"/>
                </a:ext>
              </a:extLst>
            </p:cNvPr>
            <p:cNvSpPr/>
            <p:nvPr/>
          </p:nvSpPr>
          <p:spPr>
            <a:xfrm rot="5400000">
              <a:off x="10677929" y="4468685"/>
              <a:ext cx="101833" cy="332087"/>
            </a:xfrm>
            <a:custGeom>
              <a:avLst/>
              <a:gdLst>
                <a:gd name="connsiteX0" fmla="*/ 76391 w 101833"/>
                <a:gd name="connsiteY0" fmla="*/ 0 h 332087"/>
                <a:gd name="connsiteX1" fmla="*/ 101833 w 101833"/>
                <a:gd name="connsiteY1" fmla="*/ 25442 h 332087"/>
                <a:gd name="connsiteX2" fmla="*/ 101833 w 101833"/>
                <a:gd name="connsiteY2" fmla="*/ 306645 h 332087"/>
                <a:gd name="connsiteX3" fmla="*/ 76391 w 101833"/>
                <a:gd name="connsiteY3" fmla="*/ 332088 h 332087"/>
                <a:gd name="connsiteX4" fmla="*/ 25442 w 101833"/>
                <a:gd name="connsiteY4" fmla="*/ 332088 h 332087"/>
                <a:gd name="connsiteX5" fmla="*/ 0 w 101833"/>
                <a:gd name="connsiteY5" fmla="*/ 306645 h 332087"/>
                <a:gd name="connsiteX6" fmla="*/ 0 w 101833"/>
                <a:gd name="connsiteY6" fmla="*/ 25442 h 332087"/>
                <a:gd name="connsiteX7" fmla="*/ 25442 w 101833"/>
                <a:gd name="connsiteY7" fmla="*/ 0 h 3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33" h="332087">
                  <a:moveTo>
                    <a:pt x="76391" y="0"/>
                  </a:moveTo>
                  <a:cubicBezTo>
                    <a:pt x="90442" y="0"/>
                    <a:pt x="101833" y="11391"/>
                    <a:pt x="101833" y="25442"/>
                  </a:cubicBezTo>
                  <a:lnTo>
                    <a:pt x="101833" y="306645"/>
                  </a:lnTo>
                  <a:cubicBezTo>
                    <a:pt x="101833" y="320697"/>
                    <a:pt x="90442" y="332088"/>
                    <a:pt x="76391" y="332088"/>
                  </a:cubicBezTo>
                  <a:lnTo>
                    <a:pt x="25442" y="332088"/>
                  </a:lnTo>
                  <a:cubicBezTo>
                    <a:pt x="11391" y="332088"/>
                    <a:pt x="0" y="320697"/>
                    <a:pt x="0" y="306645"/>
                  </a:cubicBezTo>
                  <a:lnTo>
                    <a:pt x="0" y="25442"/>
                  </a:lnTo>
                  <a:cubicBezTo>
                    <a:pt x="0" y="11391"/>
                    <a:pt x="11391" y="0"/>
                    <a:pt x="25442" y="0"/>
                  </a:cubicBezTo>
                  <a:close/>
                </a:path>
              </a:pathLst>
            </a:custGeom>
            <a:solidFill>
              <a:srgbClr val="FFFFFF"/>
            </a:solidFill>
            <a:ln w="31803" cap="rnd">
              <a:solidFill>
                <a:srgbClr val="000000"/>
              </a:solidFill>
              <a:prstDash val="solid"/>
              <a:round/>
            </a:ln>
          </p:spPr>
          <p:txBody>
            <a:bodyPr rtlCol="0" anchor="ctr"/>
            <a:lstStyle/>
            <a:p>
              <a:endParaRPr lang="nl-BE"/>
            </a:p>
          </p:txBody>
        </p:sp>
        <p:sp>
          <p:nvSpPr>
            <p:cNvPr id="12" name="Freeform: Shape 23">
              <a:extLst>
                <a:ext uri="{FF2B5EF4-FFF2-40B4-BE49-F238E27FC236}">
                  <a16:creationId xmlns:a16="http://schemas.microsoft.com/office/drawing/2014/main" id="{1B991719-32CB-964C-6642-7DF2CB2080D8}"/>
                </a:ext>
              </a:extLst>
            </p:cNvPr>
            <p:cNvSpPr/>
            <p:nvPr/>
          </p:nvSpPr>
          <p:spPr>
            <a:xfrm rot="10800000">
              <a:off x="10239873" y="4048757"/>
              <a:ext cx="101833" cy="332087"/>
            </a:xfrm>
            <a:custGeom>
              <a:avLst/>
              <a:gdLst>
                <a:gd name="connsiteX0" fmla="*/ 76391 w 101833"/>
                <a:gd name="connsiteY0" fmla="*/ 0 h 332087"/>
                <a:gd name="connsiteX1" fmla="*/ 101833 w 101833"/>
                <a:gd name="connsiteY1" fmla="*/ 25442 h 332087"/>
                <a:gd name="connsiteX2" fmla="*/ 101833 w 101833"/>
                <a:gd name="connsiteY2" fmla="*/ 306645 h 332087"/>
                <a:gd name="connsiteX3" fmla="*/ 76391 w 101833"/>
                <a:gd name="connsiteY3" fmla="*/ 332088 h 332087"/>
                <a:gd name="connsiteX4" fmla="*/ 25442 w 101833"/>
                <a:gd name="connsiteY4" fmla="*/ 332088 h 332087"/>
                <a:gd name="connsiteX5" fmla="*/ 0 w 101833"/>
                <a:gd name="connsiteY5" fmla="*/ 306645 h 332087"/>
                <a:gd name="connsiteX6" fmla="*/ 0 w 101833"/>
                <a:gd name="connsiteY6" fmla="*/ 25442 h 332087"/>
                <a:gd name="connsiteX7" fmla="*/ 25442 w 101833"/>
                <a:gd name="connsiteY7" fmla="*/ 0 h 3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33" h="332087">
                  <a:moveTo>
                    <a:pt x="76391" y="0"/>
                  </a:moveTo>
                  <a:cubicBezTo>
                    <a:pt x="90442" y="0"/>
                    <a:pt x="101833" y="11391"/>
                    <a:pt x="101833" y="25442"/>
                  </a:cubicBezTo>
                  <a:lnTo>
                    <a:pt x="101833" y="306645"/>
                  </a:lnTo>
                  <a:cubicBezTo>
                    <a:pt x="101833" y="320697"/>
                    <a:pt x="90442" y="332088"/>
                    <a:pt x="76391" y="332088"/>
                  </a:cubicBezTo>
                  <a:lnTo>
                    <a:pt x="25442" y="332088"/>
                  </a:lnTo>
                  <a:cubicBezTo>
                    <a:pt x="11391" y="332088"/>
                    <a:pt x="0" y="320697"/>
                    <a:pt x="0" y="306645"/>
                  </a:cubicBezTo>
                  <a:lnTo>
                    <a:pt x="0" y="25442"/>
                  </a:lnTo>
                  <a:cubicBezTo>
                    <a:pt x="0" y="11391"/>
                    <a:pt x="11391" y="0"/>
                    <a:pt x="25442" y="0"/>
                  </a:cubicBezTo>
                  <a:close/>
                </a:path>
              </a:pathLst>
            </a:custGeom>
            <a:solidFill>
              <a:srgbClr val="FFFFFF"/>
            </a:solidFill>
            <a:ln w="31803" cap="rnd">
              <a:solidFill>
                <a:srgbClr val="000000"/>
              </a:solidFill>
              <a:prstDash val="solid"/>
              <a:round/>
            </a:ln>
          </p:spPr>
          <p:txBody>
            <a:bodyPr rtlCol="0" anchor="ctr"/>
            <a:lstStyle/>
            <a:p>
              <a:endParaRPr lang="nl-BE"/>
            </a:p>
          </p:txBody>
        </p:sp>
        <p:sp>
          <p:nvSpPr>
            <p:cNvPr id="13" name="Freeform: Shape 24">
              <a:extLst>
                <a:ext uri="{FF2B5EF4-FFF2-40B4-BE49-F238E27FC236}">
                  <a16:creationId xmlns:a16="http://schemas.microsoft.com/office/drawing/2014/main" id="{3B69F124-6DD4-62EE-C241-138BACAE460C}"/>
                </a:ext>
              </a:extLst>
            </p:cNvPr>
            <p:cNvSpPr/>
            <p:nvPr/>
          </p:nvSpPr>
          <p:spPr>
            <a:xfrm rot="10800000">
              <a:off x="11108288" y="5626827"/>
              <a:ext cx="101833" cy="332087"/>
            </a:xfrm>
            <a:custGeom>
              <a:avLst/>
              <a:gdLst>
                <a:gd name="connsiteX0" fmla="*/ 76391 w 101833"/>
                <a:gd name="connsiteY0" fmla="*/ 0 h 332087"/>
                <a:gd name="connsiteX1" fmla="*/ 101833 w 101833"/>
                <a:gd name="connsiteY1" fmla="*/ 25443 h 332087"/>
                <a:gd name="connsiteX2" fmla="*/ 101833 w 101833"/>
                <a:gd name="connsiteY2" fmla="*/ 306646 h 332087"/>
                <a:gd name="connsiteX3" fmla="*/ 76391 w 101833"/>
                <a:gd name="connsiteY3" fmla="*/ 332088 h 332087"/>
                <a:gd name="connsiteX4" fmla="*/ 25442 w 101833"/>
                <a:gd name="connsiteY4" fmla="*/ 332088 h 332087"/>
                <a:gd name="connsiteX5" fmla="*/ 0 w 101833"/>
                <a:gd name="connsiteY5" fmla="*/ 306646 h 332087"/>
                <a:gd name="connsiteX6" fmla="*/ 0 w 101833"/>
                <a:gd name="connsiteY6" fmla="*/ 25443 h 332087"/>
                <a:gd name="connsiteX7" fmla="*/ 25442 w 101833"/>
                <a:gd name="connsiteY7" fmla="*/ 0 h 3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33" h="332087">
                  <a:moveTo>
                    <a:pt x="76391" y="0"/>
                  </a:moveTo>
                  <a:cubicBezTo>
                    <a:pt x="90442" y="0"/>
                    <a:pt x="101833" y="11391"/>
                    <a:pt x="101833" y="25443"/>
                  </a:cubicBezTo>
                  <a:lnTo>
                    <a:pt x="101833" y="306646"/>
                  </a:lnTo>
                  <a:cubicBezTo>
                    <a:pt x="101833" y="320697"/>
                    <a:pt x="90442" y="332088"/>
                    <a:pt x="76391" y="332088"/>
                  </a:cubicBezTo>
                  <a:lnTo>
                    <a:pt x="25442" y="332088"/>
                  </a:lnTo>
                  <a:cubicBezTo>
                    <a:pt x="11391" y="332088"/>
                    <a:pt x="0" y="320697"/>
                    <a:pt x="0" y="306646"/>
                  </a:cubicBezTo>
                  <a:lnTo>
                    <a:pt x="0" y="25443"/>
                  </a:lnTo>
                  <a:cubicBezTo>
                    <a:pt x="0" y="11391"/>
                    <a:pt x="11391" y="0"/>
                    <a:pt x="25442" y="0"/>
                  </a:cubicBezTo>
                  <a:close/>
                </a:path>
              </a:pathLst>
            </a:custGeom>
            <a:solidFill>
              <a:srgbClr val="FFFFFF"/>
            </a:solidFill>
            <a:ln w="31803" cap="rnd">
              <a:solidFill>
                <a:srgbClr val="000000"/>
              </a:solidFill>
              <a:prstDash val="solid"/>
              <a:round/>
            </a:ln>
          </p:spPr>
          <p:txBody>
            <a:bodyPr rtlCol="0" anchor="ctr"/>
            <a:lstStyle/>
            <a:p>
              <a:endParaRPr lang="nl-BE"/>
            </a:p>
          </p:txBody>
        </p:sp>
        <p:sp>
          <p:nvSpPr>
            <p:cNvPr id="14" name="Freeform: Shape 25">
              <a:extLst>
                <a:ext uri="{FF2B5EF4-FFF2-40B4-BE49-F238E27FC236}">
                  <a16:creationId xmlns:a16="http://schemas.microsoft.com/office/drawing/2014/main" id="{530AA012-A423-62B4-6DF2-1B6E13C9C369}"/>
                </a:ext>
              </a:extLst>
            </p:cNvPr>
            <p:cNvSpPr/>
            <p:nvPr/>
          </p:nvSpPr>
          <p:spPr>
            <a:xfrm>
              <a:off x="5576776" y="3955320"/>
              <a:ext cx="923116" cy="550129"/>
            </a:xfrm>
            <a:custGeom>
              <a:avLst/>
              <a:gdLst>
                <a:gd name="connsiteX0" fmla="*/ 746673 w 923116"/>
                <a:gd name="connsiteY0" fmla="*/ 0 h 550129"/>
                <a:gd name="connsiteX1" fmla="*/ 923116 w 923116"/>
                <a:gd name="connsiteY1" fmla="*/ 176444 h 550129"/>
                <a:gd name="connsiteX2" fmla="*/ 923116 w 923116"/>
                <a:gd name="connsiteY2" fmla="*/ 373686 h 550129"/>
                <a:gd name="connsiteX3" fmla="*/ 746673 w 923116"/>
                <a:gd name="connsiteY3" fmla="*/ 550130 h 550129"/>
                <a:gd name="connsiteX4" fmla="*/ 176443 w 923116"/>
                <a:gd name="connsiteY4" fmla="*/ 550130 h 550129"/>
                <a:gd name="connsiteX5" fmla="*/ 0 w 923116"/>
                <a:gd name="connsiteY5" fmla="*/ 373686 h 550129"/>
                <a:gd name="connsiteX6" fmla="*/ 0 w 923116"/>
                <a:gd name="connsiteY6" fmla="*/ 176444 h 550129"/>
                <a:gd name="connsiteX7" fmla="*/ 176443 w 923116"/>
                <a:gd name="connsiteY7" fmla="*/ 0 h 55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116" h="550129">
                  <a:moveTo>
                    <a:pt x="746673" y="0"/>
                  </a:moveTo>
                  <a:cubicBezTo>
                    <a:pt x="844120" y="0"/>
                    <a:pt x="923116" y="78996"/>
                    <a:pt x="923116" y="176444"/>
                  </a:cubicBezTo>
                  <a:lnTo>
                    <a:pt x="923116" y="373686"/>
                  </a:lnTo>
                  <a:cubicBezTo>
                    <a:pt x="923116" y="471133"/>
                    <a:pt x="844120" y="550130"/>
                    <a:pt x="746673" y="550130"/>
                  </a:cubicBezTo>
                  <a:lnTo>
                    <a:pt x="176443" y="550130"/>
                  </a:lnTo>
                  <a:cubicBezTo>
                    <a:pt x="78996" y="550130"/>
                    <a:pt x="0" y="471133"/>
                    <a:pt x="0" y="373686"/>
                  </a:cubicBezTo>
                  <a:lnTo>
                    <a:pt x="0" y="176444"/>
                  </a:lnTo>
                  <a:cubicBezTo>
                    <a:pt x="0" y="78996"/>
                    <a:pt x="78996" y="0"/>
                    <a:pt x="176443" y="0"/>
                  </a:cubicBezTo>
                  <a:close/>
                </a:path>
              </a:pathLst>
            </a:custGeom>
            <a:solidFill>
              <a:srgbClr val="FFFFFF"/>
            </a:solidFill>
            <a:ln w="31803" cap="rnd">
              <a:solidFill>
                <a:srgbClr val="000000"/>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2400" b="1">
                  <a:solidFill>
                    <a:schemeClr val="tx2"/>
                  </a:solidFill>
                </a:rPr>
                <a:t>1983</a:t>
              </a:r>
            </a:p>
          </p:txBody>
        </p:sp>
        <p:sp>
          <p:nvSpPr>
            <p:cNvPr id="15" name="Freeform: Shape 26">
              <a:extLst>
                <a:ext uri="{FF2B5EF4-FFF2-40B4-BE49-F238E27FC236}">
                  <a16:creationId xmlns:a16="http://schemas.microsoft.com/office/drawing/2014/main" id="{3A4B087F-2BCA-8EA0-1291-DE5B2D7732D4}"/>
                </a:ext>
              </a:extLst>
            </p:cNvPr>
            <p:cNvSpPr/>
            <p:nvPr/>
          </p:nvSpPr>
          <p:spPr>
            <a:xfrm>
              <a:off x="8443888" y="3955320"/>
              <a:ext cx="923116" cy="550129"/>
            </a:xfrm>
            <a:custGeom>
              <a:avLst/>
              <a:gdLst>
                <a:gd name="connsiteX0" fmla="*/ 746673 w 923116"/>
                <a:gd name="connsiteY0" fmla="*/ 0 h 550129"/>
                <a:gd name="connsiteX1" fmla="*/ 923116 w 923116"/>
                <a:gd name="connsiteY1" fmla="*/ 176444 h 550129"/>
                <a:gd name="connsiteX2" fmla="*/ 923116 w 923116"/>
                <a:gd name="connsiteY2" fmla="*/ 373686 h 550129"/>
                <a:gd name="connsiteX3" fmla="*/ 746673 w 923116"/>
                <a:gd name="connsiteY3" fmla="*/ 550130 h 550129"/>
                <a:gd name="connsiteX4" fmla="*/ 176443 w 923116"/>
                <a:gd name="connsiteY4" fmla="*/ 550130 h 550129"/>
                <a:gd name="connsiteX5" fmla="*/ 0 w 923116"/>
                <a:gd name="connsiteY5" fmla="*/ 373686 h 550129"/>
                <a:gd name="connsiteX6" fmla="*/ 0 w 923116"/>
                <a:gd name="connsiteY6" fmla="*/ 176444 h 550129"/>
                <a:gd name="connsiteX7" fmla="*/ 176443 w 923116"/>
                <a:gd name="connsiteY7" fmla="*/ 0 h 55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116" h="550129">
                  <a:moveTo>
                    <a:pt x="746673" y="0"/>
                  </a:moveTo>
                  <a:cubicBezTo>
                    <a:pt x="844120" y="0"/>
                    <a:pt x="923116" y="78996"/>
                    <a:pt x="923116" y="176444"/>
                  </a:cubicBezTo>
                  <a:lnTo>
                    <a:pt x="923116" y="373686"/>
                  </a:lnTo>
                  <a:cubicBezTo>
                    <a:pt x="923116" y="471133"/>
                    <a:pt x="844120" y="550130"/>
                    <a:pt x="746673" y="550130"/>
                  </a:cubicBezTo>
                  <a:lnTo>
                    <a:pt x="176443" y="550130"/>
                  </a:lnTo>
                  <a:cubicBezTo>
                    <a:pt x="78996" y="550130"/>
                    <a:pt x="0" y="471133"/>
                    <a:pt x="0" y="373686"/>
                  </a:cubicBezTo>
                  <a:lnTo>
                    <a:pt x="0" y="176444"/>
                  </a:lnTo>
                  <a:cubicBezTo>
                    <a:pt x="0" y="78996"/>
                    <a:pt x="78997" y="0"/>
                    <a:pt x="176443" y="0"/>
                  </a:cubicBezTo>
                  <a:close/>
                </a:path>
              </a:pathLst>
            </a:custGeom>
            <a:solidFill>
              <a:srgbClr val="FFFFFF"/>
            </a:solidFill>
            <a:ln w="31803" cap="rnd">
              <a:solidFill>
                <a:srgbClr val="000000"/>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2400" b="1">
                  <a:solidFill>
                    <a:schemeClr val="tx2"/>
                  </a:solidFill>
                </a:rPr>
                <a:t>2013</a:t>
              </a:r>
            </a:p>
          </p:txBody>
        </p:sp>
        <p:sp>
          <p:nvSpPr>
            <p:cNvPr id="16" name="Freeform: Shape 27">
              <a:extLst>
                <a:ext uri="{FF2B5EF4-FFF2-40B4-BE49-F238E27FC236}">
                  <a16:creationId xmlns:a16="http://schemas.microsoft.com/office/drawing/2014/main" id="{85D7C553-55CC-2A5D-0754-FE3A177FA996}"/>
                </a:ext>
              </a:extLst>
            </p:cNvPr>
            <p:cNvSpPr/>
            <p:nvPr/>
          </p:nvSpPr>
          <p:spPr>
            <a:xfrm>
              <a:off x="2718696" y="3955320"/>
              <a:ext cx="923116" cy="550129"/>
            </a:xfrm>
            <a:custGeom>
              <a:avLst/>
              <a:gdLst>
                <a:gd name="connsiteX0" fmla="*/ 732298 w 923116"/>
                <a:gd name="connsiteY0" fmla="*/ 0 h 550129"/>
                <a:gd name="connsiteX1" fmla="*/ 923117 w 923116"/>
                <a:gd name="connsiteY1" fmla="*/ 190819 h 550129"/>
                <a:gd name="connsiteX2" fmla="*/ 923117 w 923116"/>
                <a:gd name="connsiteY2" fmla="*/ 359311 h 550129"/>
                <a:gd name="connsiteX3" fmla="*/ 732298 w 923116"/>
                <a:gd name="connsiteY3" fmla="*/ 550130 h 550129"/>
                <a:gd name="connsiteX4" fmla="*/ 190819 w 923116"/>
                <a:gd name="connsiteY4" fmla="*/ 550130 h 550129"/>
                <a:gd name="connsiteX5" fmla="*/ 0 w 923116"/>
                <a:gd name="connsiteY5" fmla="*/ 359311 h 550129"/>
                <a:gd name="connsiteX6" fmla="*/ 0 w 923116"/>
                <a:gd name="connsiteY6" fmla="*/ 190819 h 550129"/>
                <a:gd name="connsiteX7" fmla="*/ 190819 w 923116"/>
                <a:gd name="connsiteY7" fmla="*/ 0 h 55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116" h="550129">
                  <a:moveTo>
                    <a:pt x="732298" y="0"/>
                  </a:moveTo>
                  <a:cubicBezTo>
                    <a:pt x="837684" y="0"/>
                    <a:pt x="923117" y="85432"/>
                    <a:pt x="923117" y="190819"/>
                  </a:cubicBezTo>
                  <a:lnTo>
                    <a:pt x="923117" y="359311"/>
                  </a:lnTo>
                  <a:cubicBezTo>
                    <a:pt x="923117" y="464698"/>
                    <a:pt x="837684" y="550130"/>
                    <a:pt x="732298" y="550130"/>
                  </a:cubicBezTo>
                  <a:lnTo>
                    <a:pt x="190819" y="550130"/>
                  </a:lnTo>
                  <a:cubicBezTo>
                    <a:pt x="85432" y="550130"/>
                    <a:pt x="0" y="464698"/>
                    <a:pt x="0" y="359311"/>
                  </a:cubicBezTo>
                  <a:lnTo>
                    <a:pt x="0" y="190819"/>
                  </a:lnTo>
                  <a:cubicBezTo>
                    <a:pt x="0" y="85432"/>
                    <a:pt x="85432" y="0"/>
                    <a:pt x="190819" y="0"/>
                  </a:cubicBezTo>
                  <a:close/>
                </a:path>
              </a:pathLst>
            </a:custGeom>
            <a:solidFill>
              <a:srgbClr val="FFFFFF"/>
            </a:solidFill>
            <a:ln w="31803" cap="rnd">
              <a:solidFill>
                <a:srgbClr val="000000"/>
              </a:solidFill>
              <a:prstDash val="solid"/>
              <a:round/>
            </a:ln>
          </p:spPr>
          <p:txBody>
            <a:bodyPr rtlCol="0" anchor="ctr"/>
            <a:lstStyle/>
            <a:p>
              <a:pPr algn="ctr"/>
              <a:r>
                <a:rPr lang="nl-BE" sz="2400" b="1">
                  <a:solidFill>
                    <a:schemeClr val="tx2"/>
                  </a:solidFill>
                </a:rPr>
                <a:t>1913</a:t>
              </a:r>
            </a:p>
          </p:txBody>
        </p:sp>
        <p:sp>
          <p:nvSpPr>
            <p:cNvPr id="17" name="Freeform: Shape 31">
              <a:extLst>
                <a:ext uri="{FF2B5EF4-FFF2-40B4-BE49-F238E27FC236}">
                  <a16:creationId xmlns:a16="http://schemas.microsoft.com/office/drawing/2014/main" id="{5E771F68-1A7A-46A5-243C-951613974FF1}"/>
                </a:ext>
              </a:extLst>
            </p:cNvPr>
            <p:cNvSpPr/>
            <p:nvPr/>
          </p:nvSpPr>
          <p:spPr>
            <a:xfrm>
              <a:off x="2952003" y="3744720"/>
              <a:ext cx="456438" cy="210600"/>
            </a:xfrm>
            <a:custGeom>
              <a:avLst/>
              <a:gdLst>
                <a:gd name="connsiteX0" fmla="*/ 386217 w 456438"/>
                <a:gd name="connsiteY0" fmla="*/ 0 h 210600"/>
                <a:gd name="connsiteX1" fmla="*/ 334950 w 456438"/>
                <a:gd name="connsiteY1" fmla="*/ 22517 h 210600"/>
                <a:gd name="connsiteX2" fmla="*/ 121488 w 456438"/>
                <a:gd name="connsiteY2" fmla="*/ 22517 h 210600"/>
                <a:gd name="connsiteX3" fmla="*/ 70221 w 456438"/>
                <a:gd name="connsiteY3" fmla="*/ 0 h 210600"/>
                <a:gd name="connsiteX4" fmla="*/ 0 w 456438"/>
                <a:gd name="connsiteY4" fmla="*/ 70221 h 210600"/>
                <a:gd name="connsiteX5" fmla="*/ 70221 w 456438"/>
                <a:gd name="connsiteY5" fmla="*/ 140443 h 210600"/>
                <a:gd name="connsiteX6" fmla="*/ 117990 w 456438"/>
                <a:gd name="connsiteY6" fmla="*/ 121424 h 210600"/>
                <a:gd name="connsiteX7" fmla="*/ 175553 w 456438"/>
                <a:gd name="connsiteY7" fmla="*/ 121424 h 210600"/>
                <a:gd name="connsiteX8" fmla="*/ 175553 w 456438"/>
                <a:gd name="connsiteY8" fmla="*/ 210600 h 210600"/>
                <a:gd name="connsiteX9" fmla="*/ 282221 w 456438"/>
                <a:gd name="connsiteY9" fmla="*/ 210600 h 210600"/>
                <a:gd name="connsiteX10" fmla="*/ 282221 w 456438"/>
                <a:gd name="connsiteY10" fmla="*/ 121424 h 210600"/>
                <a:gd name="connsiteX11" fmla="*/ 338449 w 456438"/>
                <a:gd name="connsiteY11" fmla="*/ 121424 h 210600"/>
                <a:gd name="connsiteX12" fmla="*/ 386217 w 456438"/>
                <a:gd name="connsiteY12" fmla="*/ 140443 h 210600"/>
                <a:gd name="connsiteX13" fmla="*/ 456438 w 456438"/>
                <a:gd name="connsiteY13" fmla="*/ 70221 h 210600"/>
                <a:gd name="connsiteX14" fmla="*/ 386217 w 456438"/>
                <a:gd name="connsiteY14" fmla="*/ 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6438" h="210600">
                  <a:moveTo>
                    <a:pt x="386217" y="0"/>
                  </a:moveTo>
                  <a:cubicBezTo>
                    <a:pt x="365926" y="0"/>
                    <a:pt x="347799" y="8714"/>
                    <a:pt x="334950" y="22517"/>
                  </a:cubicBezTo>
                  <a:lnTo>
                    <a:pt x="121488" y="22517"/>
                  </a:lnTo>
                  <a:cubicBezTo>
                    <a:pt x="108639" y="8778"/>
                    <a:pt x="90512" y="0"/>
                    <a:pt x="70221" y="0"/>
                  </a:cubicBezTo>
                  <a:cubicBezTo>
                    <a:pt x="31421" y="0"/>
                    <a:pt x="0" y="31421"/>
                    <a:pt x="0" y="70221"/>
                  </a:cubicBezTo>
                  <a:cubicBezTo>
                    <a:pt x="0" y="109021"/>
                    <a:pt x="31421" y="140443"/>
                    <a:pt x="70221" y="140443"/>
                  </a:cubicBezTo>
                  <a:cubicBezTo>
                    <a:pt x="88731" y="140443"/>
                    <a:pt x="105396" y="133128"/>
                    <a:pt x="117990" y="121424"/>
                  </a:cubicBezTo>
                  <a:lnTo>
                    <a:pt x="175553" y="121424"/>
                  </a:lnTo>
                  <a:lnTo>
                    <a:pt x="175553" y="210600"/>
                  </a:lnTo>
                  <a:lnTo>
                    <a:pt x="282221" y="210600"/>
                  </a:lnTo>
                  <a:lnTo>
                    <a:pt x="282221" y="121424"/>
                  </a:lnTo>
                  <a:lnTo>
                    <a:pt x="338449" y="121424"/>
                  </a:lnTo>
                  <a:cubicBezTo>
                    <a:pt x="350979" y="133128"/>
                    <a:pt x="367707" y="140443"/>
                    <a:pt x="386217" y="140443"/>
                  </a:cubicBezTo>
                  <a:cubicBezTo>
                    <a:pt x="425017" y="140443"/>
                    <a:pt x="456438" y="109021"/>
                    <a:pt x="456438" y="70221"/>
                  </a:cubicBezTo>
                  <a:cubicBezTo>
                    <a:pt x="456438" y="31421"/>
                    <a:pt x="425017" y="0"/>
                    <a:pt x="386217" y="0"/>
                  </a:cubicBezTo>
                  <a:close/>
                </a:path>
              </a:pathLst>
            </a:custGeom>
            <a:solidFill>
              <a:srgbClr val="FFFFFF"/>
            </a:solidFill>
            <a:ln w="31803" cap="rnd">
              <a:solidFill>
                <a:srgbClr val="000000"/>
              </a:solidFill>
              <a:prstDash val="solid"/>
              <a:round/>
            </a:ln>
          </p:spPr>
          <p:txBody>
            <a:bodyPr rtlCol="0" anchor="ctr"/>
            <a:lstStyle/>
            <a:p>
              <a:endParaRPr lang="nl-BE"/>
            </a:p>
          </p:txBody>
        </p:sp>
        <p:sp>
          <p:nvSpPr>
            <p:cNvPr id="18" name="Freeform: Shape 32">
              <a:extLst>
                <a:ext uri="{FF2B5EF4-FFF2-40B4-BE49-F238E27FC236}">
                  <a16:creationId xmlns:a16="http://schemas.microsoft.com/office/drawing/2014/main" id="{A7C93271-94D3-B565-1ED6-4C19BF330C2C}"/>
                </a:ext>
              </a:extLst>
            </p:cNvPr>
            <p:cNvSpPr/>
            <p:nvPr/>
          </p:nvSpPr>
          <p:spPr>
            <a:xfrm>
              <a:off x="5814981" y="3738423"/>
              <a:ext cx="469986" cy="216897"/>
            </a:xfrm>
            <a:custGeom>
              <a:avLst/>
              <a:gdLst>
                <a:gd name="connsiteX0" fmla="*/ 397730 w 469986"/>
                <a:gd name="connsiteY0" fmla="*/ 0 h 216897"/>
                <a:gd name="connsiteX1" fmla="*/ 344937 w 469986"/>
                <a:gd name="connsiteY1" fmla="*/ 23153 h 216897"/>
                <a:gd name="connsiteX2" fmla="*/ 125114 w 469986"/>
                <a:gd name="connsiteY2" fmla="*/ 23153 h 216897"/>
                <a:gd name="connsiteX3" fmla="*/ 72321 w 469986"/>
                <a:gd name="connsiteY3" fmla="*/ 0 h 216897"/>
                <a:gd name="connsiteX4" fmla="*/ 0 w 469986"/>
                <a:gd name="connsiteY4" fmla="*/ 72320 h 216897"/>
                <a:gd name="connsiteX5" fmla="*/ 72321 w 469986"/>
                <a:gd name="connsiteY5" fmla="*/ 144640 h 216897"/>
                <a:gd name="connsiteX6" fmla="*/ 121488 w 469986"/>
                <a:gd name="connsiteY6" fmla="*/ 125050 h 216897"/>
                <a:gd name="connsiteX7" fmla="*/ 180769 w 469986"/>
                <a:gd name="connsiteY7" fmla="*/ 125050 h 216897"/>
                <a:gd name="connsiteX8" fmla="*/ 180769 w 469986"/>
                <a:gd name="connsiteY8" fmla="*/ 216897 h 216897"/>
                <a:gd name="connsiteX9" fmla="*/ 290617 w 469986"/>
                <a:gd name="connsiteY9" fmla="*/ 216897 h 216897"/>
                <a:gd name="connsiteX10" fmla="*/ 290617 w 469986"/>
                <a:gd name="connsiteY10" fmla="*/ 125050 h 216897"/>
                <a:gd name="connsiteX11" fmla="*/ 348499 w 469986"/>
                <a:gd name="connsiteY11" fmla="*/ 125050 h 216897"/>
                <a:gd name="connsiteX12" fmla="*/ 397666 w 469986"/>
                <a:gd name="connsiteY12" fmla="*/ 144640 h 216897"/>
                <a:gd name="connsiteX13" fmla="*/ 469986 w 469986"/>
                <a:gd name="connsiteY13" fmla="*/ 72320 h 216897"/>
                <a:gd name="connsiteX14" fmla="*/ 397666 w 469986"/>
                <a:gd name="connsiteY14" fmla="*/ 0 h 21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986" h="216897">
                  <a:moveTo>
                    <a:pt x="397730" y="0"/>
                  </a:moveTo>
                  <a:cubicBezTo>
                    <a:pt x="376803" y="0"/>
                    <a:pt x="358166" y="9032"/>
                    <a:pt x="344937" y="23153"/>
                  </a:cubicBezTo>
                  <a:lnTo>
                    <a:pt x="125114" y="23153"/>
                  </a:lnTo>
                  <a:cubicBezTo>
                    <a:pt x="111883" y="8968"/>
                    <a:pt x="93247" y="0"/>
                    <a:pt x="72321" y="0"/>
                  </a:cubicBezTo>
                  <a:cubicBezTo>
                    <a:pt x="32376" y="0"/>
                    <a:pt x="0" y="32376"/>
                    <a:pt x="0" y="72320"/>
                  </a:cubicBezTo>
                  <a:cubicBezTo>
                    <a:pt x="0" y="112265"/>
                    <a:pt x="32376" y="144640"/>
                    <a:pt x="72321" y="144640"/>
                  </a:cubicBezTo>
                  <a:cubicBezTo>
                    <a:pt x="91402" y="144640"/>
                    <a:pt x="108576" y="137135"/>
                    <a:pt x="121488" y="125050"/>
                  </a:cubicBezTo>
                  <a:lnTo>
                    <a:pt x="180769" y="125050"/>
                  </a:lnTo>
                  <a:lnTo>
                    <a:pt x="180769" y="216897"/>
                  </a:lnTo>
                  <a:lnTo>
                    <a:pt x="290617" y="216897"/>
                  </a:lnTo>
                  <a:lnTo>
                    <a:pt x="290617" y="125050"/>
                  </a:lnTo>
                  <a:lnTo>
                    <a:pt x="348499" y="125050"/>
                  </a:lnTo>
                  <a:cubicBezTo>
                    <a:pt x="361410" y="137071"/>
                    <a:pt x="378584" y="144640"/>
                    <a:pt x="397666" y="144640"/>
                  </a:cubicBezTo>
                  <a:cubicBezTo>
                    <a:pt x="437611" y="144640"/>
                    <a:pt x="469986" y="112265"/>
                    <a:pt x="469986" y="72320"/>
                  </a:cubicBezTo>
                  <a:cubicBezTo>
                    <a:pt x="469986" y="32376"/>
                    <a:pt x="437611" y="0"/>
                    <a:pt x="397666" y="0"/>
                  </a:cubicBezTo>
                  <a:close/>
                </a:path>
              </a:pathLst>
            </a:custGeom>
            <a:solidFill>
              <a:srgbClr val="FFFFFF"/>
            </a:solidFill>
            <a:ln w="31803" cap="rnd">
              <a:solidFill>
                <a:srgbClr val="000000"/>
              </a:solidFill>
              <a:prstDash val="solid"/>
              <a:round/>
            </a:ln>
          </p:spPr>
          <p:txBody>
            <a:bodyPr rtlCol="0" anchor="ctr"/>
            <a:lstStyle/>
            <a:p>
              <a:endParaRPr lang="nl-BE"/>
            </a:p>
          </p:txBody>
        </p:sp>
        <p:sp>
          <p:nvSpPr>
            <p:cNvPr id="19" name="Freeform: Shape 33">
              <a:extLst>
                <a:ext uri="{FF2B5EF4-FFF2-40B4-BE49-F238E27FC236}">
                  <a16:creationId xmlns:a16="http://schemas.microsoft.com/office/drawing/2014/main" id="{855B3FD4-9FF3-656E-2048-98472E30D3F9}"/>
                </a:ext>
              </a:extLst>
            </p:cNvPr>
            <p:cNvSpPr/>
            <p:nvPr/>
          </p:nvSpPr>
          <p:spPr>
            <a:xfrm>
              <a:off x="8684829" y="3738423"/>
              <a:ext cx="469986" cy="216897"/>
            </a:xfrm>
            <a:custGeom>
              <a:avLst/>
              <a:gdLst>
                <a:gd name="connsiteX0" fmla="*/ 397730 w 469986"/>
                <a:gd name="connsiteY0" fmla="*/ 0 h 216897"/>
                <a:gd name="connsiteX1" fmla="*/ 344936 w 469986"/>
                <a:gd name="connsiteY1" fmla="*/ 23153 h 216897"/>
                <a:gd name="connsiteX2" fmla="*/ 125114 w 469986"/>
                <a:gd name="connsiteY2" fmla="*/ 23153 h 216897"/>
                <a:gd name="connsiteX3" fmla="*/ 72320 w 469986"/>
                <a:gd name="connsiteY3" fmla="*/ 0 h 216897"/>
                <a:gd name="connsiteX4" fmla="*/ 0 w 469986"/>
                <a:gd name="connsiteY4" fmla="*/ 72320 h 216897"/>
                <a:gd name="connsiteX5" fmla="*/ 72320 w 469986"/>
                <a:gd name="connsiteY5" fmla="*/ 144640 h 216897"/>
                <a:gd name="connsiteX6" fmla="*/ 121488 w 469986"/>
                <a:gd name="connsiteY6" fmla="*/ 125050 h 216897"/>
                <a:gd name="connsiteX7" fmla="*/ 180769 w 469986"/>
                <a:gd name="connsiteY7" fmla="*/ 125050 h 216897"/>
                <a:gd name="connsiteX8" fmla="*/ 180769 w 469986"/>
                <a:gd name="connsiteY8" fmla="*/ 216897 h 216897"/>
                <a:gd name="connsiteX9" fmla="*/ 290617 w 469986"/>
                <a:gd name="connsiteY9" fmla="*/ 216897 h 216897"/>
                <a:gd name="connsiteX10" fmla="*/ 290617 w 469986"/>
                <a:gd name="connsiteY10" fmla="*/ 125050 h 216897"/>
                <a:gd name="connsiteX11" fmla="*/ 348499 w 469986"/>
                <a:gd name="connsiteY11" fmla="*/ 125050 h 216897"/>
                <a:gd name="connsiteX12" fmla="*/ 397666 w 469986"/>
                <a:gd name="connsiteY12" fmla="*/ 144640 h 216897"/>
                <a:gd name="connsiteX13" fmla="*/ 469986 w 469986"/>
                <a:gd name="connsiteY13" fmla="*/ 72320 h 216897"/>
                <a:gd name="connsiteX14" fmla="*/ 397666 w 469986"/>
                <a:gd name="connsiteY14" fmla="*/ 0 h 21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986" h="216897">
                  <a:moveTo>
                    <a:pt x="397730" y="0"/>
                  </a:moveTo>
                  <a:cubicBezTo>
                    <a:pt x="376803" y="0"/>
                    <a:pt x="358167" y="9032"/>
                    <a:pt x="344936" y="23153"/>
                  </a:cubicBezTo>
                  <a:lnTo>
                    <a:pt x="125114" y="23153"/>
                  </a:lnTo>
                  <a:cubicBezTo>
                    <a:pt x="111883" y="8968"/>
                    <a:pt x="93247" y="0"/>
                    <a:pt x="72320" y="0"/>
                  </a:cubicBezTo>
                  <a:cubicBezTo>
                    <a:pt x="32375" y="0"/>
                    <a:pt x="0" y="32376"/>
                    <a:pt x="0" y="72320"/>
                  </a:cubicBezTo>
                  <a:cubicBezTo>
                    <a:pt x="0" y="112265"/>
                    <a:pt x="32375" y="144640"/>
                    <a:pt x="72320" y="144640"/>
                  </a:cubicBezTo>
                  <a:cubicBezTo>
                    <a:pt x="91402" y="144640"/>
                    <a:pt x="108576" y="137135"/>
                    <a:pt x="121488" y="125050"/>
                  </a:cubicBezTo>
                  <a:lnTo>
                    <a:pt x="180769" y="125050"/>
                  </a:lnTo>
                  <a:lnTo>
                    <a:pt x="180769" y="216897"/>
                  </a:lnTo>
                  <a:lnTo>
                    <a:pt x="290617" y="216897"/>
                  </a:lnTo>
                  <a:lnTo>
                    <a:pt x="290617" y="125050"/>
                  </a:lnTo>
                  <a:lnTo>
                    <a:pt x="348499" y="125050"/>
                  </a:lnTo>
                  <a:cubicBezTo>
                    <a:pt x="361411" y="137071"/>
                    <a:pt x="378584" y="144640"/>
                    <a:pt x="397666" y="144640"/>
                  </a:cubicBezTo>
                  <a:cubicBezTo>
                    <a:pt x="437611" y="144640"/>
                    <a:pt x="469986" y="112265"/>
                    <a:pt x="469986" y="72320"/>
                  </a:cubicBezTo>
                  <a:cubicBezTo>
                    <a:pt x="469986" y="32376"/>
                    <a:pt x="437611" y="0"/>
                    <a:pt x="397666" y="0"/>
                  </a:cubicBezTo>
                  <a:close/>
                </a:path>
              </a:pathLst>
            </a:custGeom>
            <a:solidFill>
              <a:srgbClr val="FFFFFF"/>
            </a:solidFill>
            <a:ln w="31803" cap="rnd">
              <a:solidFill>
                <a:srgbClr val="000000"/>
              </a:solidFill>
              <a:prstDash val="solid"/>
              <a:round/>
            </a:ln>
          </p:spPr>
          <p:txBody>
            <a:bodyPr rtlCol="0" anchor="ctr"/>
            <a:lstStyle/>
            <a:p>
              <a:endParaRPr lang="nl-BE"/>
            </a:p>
          </p:txBody>
        </p:sp>
      </p:grpSp>
      <p:sp>
        <p:nvSpPr>
          <p:cNvPr id="20" name="Freeform: Shape 28">
            <a:extLst>
              <a:ext uri="{FF2B5EF4-FFF2-40B4-BE49-F238E27FC236}">
                <a16:creationId xmlns:a16="http://schemas.microsoft.com/office/drawing/2014/main" id="{34298D5D-CA41-AEE5-B383-3967EF002808}"/>
              </a:ext>
            </a:extLst>
          </p:cNvPr>
          <p:cNvSpPr/>
          <p:nvPr/>
        </p:nvSpPr>
        <p:spPr>
          <a:xfrm>
            <a:off x="2341066" y="1976468"/>
            <a:ext cx="1678376" cy="1863852"/>
          </a:xfrm>
          <a:custGeom>
            <a:avLst/>
            <a:gdLst>
              <a:gd name="connsiteX0" fmla="*/ 262376 w 1678376"/>
              <a:gd name="connsiteY0" fmla="*/ 1863852 h 1863852"/>
              <a:gd name="connsiteX1" fmla="*/ 0 w 1678376"/>
              <a:gd name="connsiteY1" fmla="*/ 1863852 h 1863852"/>
              <a:gd name="connsiteX2" fmla="*/ 0 w 1678376"/>
              <a:gd name="connsiteY2" fmla="*/ 0 h 1863852"/>
              <a:gd name="connsiteX3" fmla="*/ 1678376 w 1678376"/>
              <a:gd name="connsiteY3" fmla="*/ 0 h 1863852"/>
              <a:gd name="connsiteX4" fmla="*/ 1678376 w 1678376"/>
              <a:gd name="connsiteY4" fmla="*/ 1863852 h 1863852"/>
              <a:gd name="connsiteX5" fmla="*/ 1417273 w 1678376"/>
              <a:gd name="connsiteY5" fmla="*/ 1863852 h 18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8376" h="1863852">
                <a:moveTo>
                  <a:pt x="262376" y="1863852"/>
                </a:moveTo>
                <a:lnTo>
                  <a:pt x="0" y="1863852"/>
                </a:lnTo>
                <a:lnTo>
                  <a:pt x="0" y="0"/>
                </a:lnTo>
                <a:lnTo>
                  <a:pt x="1678376" y="0"/>
                </a:lnTo>
                <a:lnTo>
                  <a:pt x="1678376" y="1863852"/>
                </a:lnTo>
                <a:lnTo>
                  <a:pt x="1417273" y="1863852"/>
                </a:lnTo>
              </a:path>
            </a:pathLst>
          </a:custGeom>
          <a:noFill/>
          <a:ln w="15875" cap="rnd">
            <a:solidFill>
              <a:schemeClr val="tx2"/>
            </a:solidFill>
            <a:prstDash val="solid"/>
            <a:round/>
          </a:ln>
        </p:spPr>
        <p:txBody>
          <a:bodyPr lIns="36000" tIns="36000" rIns="36000" bIns="252000" rtlCol="0" anchor="ctr"/>
          <a:lstStyle/>
          <a:p>
            <a:pPr algn="ctr">
              <a:lnSpc>
                <a:spcPct val="110000"/>
              </a:lnSpc>
            </a:pPr>
            <a:r>
              <a:rPr lang="nl-BE" sz="1500">
                <a:solidFill>
                  <a:schemeClr val="bg2">
                    <a:lumMod val="10000"/>
                  </a:schemeClr>
                </a:solidFill>
              </a:rPr>
              <a:t>Opgericht</a:t>
            </a:r>
            <a:br>
              <a:rPr lang="nl-BE" sz="1500">
                <a:solidFill>
                  <a:schemeClr val="bg2">
                    <a:lumMod val="10000"/>
                  </a:schemeClr>
                </a:solidFill>
              </a:rPr>
            </a:br>
            <a:r>
              <a:rPr lang="nl-BE" sz="1500">
                <a:solidFill>
                  <a:schemeClr val="bg2">
                    <a:lumMod val="10000"/>
                  </a:schemeClr>
                </a:solidFill>
              </a:rPr>
              <a:t>in 1913</a:t>
            </a:r>
            <a:br>
              <a:rPr lang="nl-BE" sz="1500">
                <a:solidFill>
                  <a:schemeClr val="bg2">
                    <a:lumMod val="10000"/>
                  </a:schemeClr>
                </a:solidFill>
              </a:rPr>
            </a:br>
            <a:r>
              <a:rPr lang="nl-BE" sz="1500">
                <a:solidFill>
                  <a:schemeClr val="bg2">
                    <a:lumMod val="10000"/>
                  </a:schemeClr>
                </a:solidFill>
              </a:rPr>
              <a:t>als </a:t>
            </a:r>
            <a:r>
              <a:rPr lang="nl-BE" sz="1500" b="1">
                <a:solidFill>
                  <a:srgbClr val="33BA26"/>
                </a:solidFill>
              </a:rPr>
              <a:t>Nationale Maatschappij </a:t>
            </a:r>
            <a:br>
              <a:rPr lang="nl-BE" sz="1500" b="1">
                <a:solidFill>
                  <a:srgbClr val="33BA26"/>
                </a:solidFill>
              </a:rPr>
            </a:br>
            <a:r>
              <a:rPr lang="nl-BE" sz="1500" b="1">
                <a:solidFill>
                  <a:srgbClr val="33BA26"/>
                </a:solidFill>
              </a:rPr>
              <a:t>der Waterleiding </a:t>
            </a:r>
            <a:r>
              <a:rPr lang="nl-BE" sz="1500">
                <a:solidFill>
                  <a:schemeClr val="bg2">
                    <a:lumMod val="10000"/>
                  </a:schemeClr>
                </a:solidFill>
              </a:rPr>
              <a:t>(NMDW)</a:t>
            </a:r>
          </a:p>
        </p:txBody>
      </p:sp>
      <p:sp>
        <p:nvSpPr>
          <p:cNvPr id="21" name="Freeform: Shape 29">
            <a:extLst>
              <a:ext uri="{FF2B5EF4-FFF2-40B4-BE49-F238E27FC236}">
                <a16:creationId xmlns:a16="http://schemas.microsoft.com/office/drawing/2014/main" id="{48143F7E-1EEC-F216-8177-A474A8C615CC}"/>
              </a:ext>
            </a:extLst>
          </p:cNvPr>
          <p:cNvSpPr/>
          <p:nvPr/>
        </p:nvSpPr>
        <p:spPr>
          <a:xfrm>
            <a:off x="5199146" y="1976468"/>
            <a:ext cx="1678376" cy="1863852"/>
          </a:xfrm>
          <a:custGeom>
            <a:avLst/>
            <a:gdLst>
              <a:gd name="connsiteX0" fmla="*/ 262376 w 1678376"/>
              <a:gd name="connsiteY0" fmla="*/ 1863852 h 1863852"/>
              <a:gd name="connsiteX1" fmla="*/ 0 w 1678376"/>
              <a:gd name="connsiteY1" fmla="*/ 1863852 h 1863852"/>
              <a:gd name="connsiteX2" fmla="*/ 0 w 1678376"/>
              <a:gd name="connsiteY2" fmla="*/ 0 h 1863852"/>
              <a:gd name="connsiteX3" fmla="*/ 1678376 w 1678376"/>
              <a:gd name="connsiteY3" fmla="*/ 0 h 1863852"/>
              <a:gd name="connsiteX4" fmla="*/ 1678376 w 1678376"/>
              <a:gd name="connsiteY4" fmla="*/ 1863852 h 1863852"/>
              <a:gd name="connsiteX5" fmla="*/ 1417273 w 1678376"/>
              <a:gd name="connsiteY5" fmla="*/ 1863852 h 18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8376" h="1863852">
                <a:moveTo>
                  <a:pt x="262376" y="1863852"/>
                </a:moveTo>
                <a:lnTo>
                  <a:pt x="0" y="1863852"/>
                </a:lnTo>
                <a:lnTo>
                  <a:pt x="0" y="0"/>
                </a:lnTo>
                <a:lnTo>
                  <a:pt x="1678376" y="0"/>
                </a:lnTo>
                <a:lnTo>
                  <a:pt x="1678376" y="1863852"/>
                </a:lnTo>
                <a:lnTo>
                  <a:pt x="1417273" y="1863852"/>
                </a:lnTo>
              </a:path>
            </a:pathLst>
          </a:custGeom>
          <a:noFill/>
          <a:ln w="15875" cap="rnd">
            <a:solidFill>
              <a:schemeClr val="tx2"/>
            </a:solidFill>
            <a:prstDash val="solid"/>
            <a:round/>
          </a:ln>
        </p:spPr>
        <p:txBody>
          <a:bodyPr rot="0" spcFirstLastPara="0" vertOverflow="overflow" horzOverflow="overflow" vert="horz" wrap="square" lIns="36000" tIns="36000" rIns="36000" bIns="252000" numCol="1" spcCol="0" rtlCol="0" fromWordArt="0" anchor="ctr" anchorCtr="0" forceAA="0" compatLnSpc="1">
            <a:prstTxWarp prst="textNoShape">
              <a:avLst/>
            </a:prstTxWarp>
            <a:noAutofit/>
          </a:bodyPr>
          <a:lstStyle/>
          <a:p>
            <a:pPr algn="ctr">
              <a:lnSpc>
                <a:spcPct val="110000"/>
              </a:lnSpc>
            </a:pPr>
            <a:r>
              <a:rPr lang="nl-BE" sz="1500" b="1">
                <a:solidFill>
                  <a:srgbClr val="33BA26"/>
                </a:solidFill>
              </a:rPr>
              <a:t>Vlaamse Maatschappij voor Watervoorziening </a:t>
            </a:r>
            <a:r>
              <a:rPr lang="nl-BE" sz="1500">
                <a:solidFill>
                  <a:schemeClr val="bg2">
                    <a:lumMod val="10000"/>
                  </a:schemeClr>
                </a:solidFill>
              </a:rPr>
              <a:t>(VMW)</a:t>
            </a:r>
          </a:p>
        </p:txBody>
      </p:sp>
      <p:sp>
        <p:nvSpPr>
          <p:cNvPr id="22" name="Freeform: Shape 30">
            <a:extLst>
              <a:ext uri="{FF2B5EF4-FFF2-40B4-BE49-F238E27FC236}">
                <a16:creationId xmlns:a16="http://schemas.microsoft.com/office/drawing/2014/main" id="{FFD05929-B30F-ED41-02DC-4B72179C424E}"/>
              </a:ext>
            </a:extLst>
          </p:cNvPr>
          <p:cNvSpPr/>
          <p:nvPr/>
        </p:nvSpPr>
        <p:spPr>
          <a:xfrm>
            <a:off x="8057227" y="1976468"/>
            <a:ext cx="1678376" cy="1863852"/>
          </a:xfrm>
          <a:custGeom>
            <a:avLst/>
            <a:gdLst>
              <a:gd name="connsiteX0" fmla="*/ 262438 w 1678376"/>
              <a:gd name="connsiteY0" fmla="*/ 1863852 h 1863852"/>
              <a:gd name="connsiteX1" fmla="*/ 0 w 1678376"/>
              <a:gd name="connsiteY1" fmla="*/ 1863852 h 1863852"/>
              <a:gd name="connsiteX2" fmla="*/ 0 w 1678376"/>
              <a:gd name="connsiteY2" fmla="*/ 0 h 1863852"/>
              <a:gd name="connsiteX3" fmla="*/ 1678376 w 1678376"/>
              <a:gd name="connsiteY3" fmla="*/ 0 h 1863852"/>
              <a:gd name="connsiteX4" fmla="*/ 1678376 w 1678376"/>
              <a:gd name="connsiteY4" fmla="*/ 1863852 h 1863852"/>
              <a:gd name="connsiteX5" fmla="*/ 1417273 w 1678376"/>
              <a:gd name="connsiteY5" fmla="*/ 1863852 h 18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8376" h="1863852">
                <a:moveTo>
                  <a:pt x="262438" y="1863852"/>
                </a:moveTo>
                <a:lnTo>
                  <a:pt x="0" y="1863852"/>
                </a:lnTo>
                <a:lnTo>
                  <a:pt x="0" y="0"/>
                </a:lnTo>
                <a:lnTo>
                  <a:pt x="1678376" y="0"/>
                </a:lnTo>
                <a:lnTo>
                  <a:pt x="1678376" y="1863852"/>
                </a:lnTo>
                <a:lnTo>
                  <a:pt x="1417273" y="1863852"/>
                </a:lnTo>
              </a:path>
            </a:pathLst>
          </a:custGeom>
          <a:noFill/>
          <a:ln w="15875" cap="rnd">
            <a:solidFill>
              <a:schemeClr val="tx2"/>
            </a:solidFill>
            <a:prstDash val="solid"/>
            <a:round/>
          </a:ln>
        </p:spPr>
        <p:txBody>
          <a:bodyPr rot="0" spcFirstLastPara="0" vertOverflow="overflow" horzOverflow="overflow" vert="horz" wrap="square" lIns="36000" tIns="36000" rIns="36000" bIns="252000" numCol="1" spcCol="0" rtlCol="0" fromWordArt="0" anchor="ctr" anchorCtr="0" forceAA="0" compatLnSpc="1">
            <a:prstTxWarp prst="textNoShape">
              <a:avLst/>
            </a:prstTxWarp>
            <a:noAutofit/>
          </a:bodyPr>
          <a:lstStyle/>
          <a:p>
            <a:pPr algn="ctr">
              <a:lnSpc>
                <a:spcPct val="110000"/>
              </a:lnSpc>
            </a:pPr>
            <a:r>
              <a:rPr lang="nl-BE" sz="1500" b="1">
                <a:solidFill>
                  <a:srgbClr val="33BA26"/>
                </a:solidFill>
              </a:rPr>
              <a:t>De Watergroep</a:t>
            </a:r>
          </a:p>
          <a:p>
            <a:pPr algn="ctr">
              <a:lnSpc>
                <a:spcPct val="110000"/>
              </a:lnSpc>
            </a:pPr>
            <a:br>
              <a:rPr lang="nl-BE" sz="1500">
                <a:solidFill>
                  <a:schemeClr val="bg2">
                    <a:lumMod val="10000"/>
                  </a:schemeClr>
                </a:solidFill>
              </a:rPr>
            </a:br>
            <a:r>
              <a:rPr lang="nl-BE" sz="1500">
                <a:solidFill>
                  <a:schemeClr val="bg2">
                    <a:lumMod val="10000"/>
                  </a:schemeClr>
                </a:solidFill>
              </a:rPr>
              <a:t>= grootste Vlaams drinkwaterbedrijf</a:t>
            </a:r>
          </a:p>
        </p:txBody>
      </p:sp>
      <p:pic>
        <p:nvPicPr>
          <p:cNvPr id="23" name="Picture 36" descr="Graphical user interface, text, application&#10;&#10;Description automatically generated">
            <a:extLst>
              <a:ext uri="{FF2B5EF4-FFF2-40B4-BE49-F238E27FC236}">
                <a16:creationId xmlns:a16="http://schemas.microsoft.com/office/drawing/2014/main" id="{7D881B9B-D91F-C6C6-1C62-37B7C129D89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10718" y="4956462"/>
            <a:ext cx="1655233" cy="524901"/>
          </a:xfrm>
          <a:prstGeom prst="rect">
            <a:avLst/>
          </a:prstGeom>
        </p:spPr>
      </p:pic>
      <p:pic>
        <p:nvPicPr>
          <p:cNvPr id="24" name="Graphic 23">
            <a:extLst>
              <a:ext uri="{FF2B5EF4-FFF2-40B4-BE49-F238E27FC236}">
                <a16:creationId xmlns:a16="http://schemas.microsoft.com/office/drawing/2014/main" id="{8F2E8FEB-AC01-AC86-592F-9F19A04C6A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0527" y="4686963"/>
            <a:ext cx="990308" cy="867600"/>
          </a:xfrm>
          <a:prstGeom prst="rect">
            <a:avLst/>
          </a:prstGeom>
        </p:spPr>
      </p:pic>
      <p:pic>
        <p:nvPicPr>
          <p:cNvPr id="25" name="Picture 42" descr="Logo&#10;&#10;Description automatically generated with medium confidence">
            <a:extLst>
              <a:ext uri="{FF2B5EF4-FFF2-40B4-BE49-F238E27FC236}">
                <a16:creationId xmlns:a16="http://schemas.microsoft.com/office/drawing/2014/main" id="{1DE1601B-2E9D-E953-5F97-0816D8A62920}"/>
              </a:ext>
            </a:extLst>
          </p:cNvPr>
          <p:cNvPicPr>
            <a:picLocks noChangeAspect="1"/>
          </p:cNvPicPr>
          <p:nvPr/>
        </p:nvPicPr>
        <p:blipFill>
          <a:blip r:embed="rId5"/>
          <a:stretch>
            <a:fillRect/>
          </a:stretch>
        </p:blipFill>
        <p:spPr>
          <a:xfrm>
            <a:off x="2913153" y="4901113"/>
            <a:ext cx="534202" cy="572588"/>
          </a:xfrm>
          <a:prstGeom prst="rect">
            <a:avLst/>
          </a:prstGeom>
        </p:spPr>
      </p:pic>
    </p:spTree>
    <p:extLst>
      <p:ext uri="{BB962C8B-B14F-4D97-AF65-F5344CB8AC3E}">
        <p14:creationId xmlns:p14="http://schemas.microsoft.com/office/powerpoint/2010/main" val="146529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3AF645F-5346-C0CF-4FFA-8F21DBE8FF14}"/>
              </a:ext>
            </a:extLst>
          </p:cNvPr>
          <p:cNvPicPr>
            <a:picLocks noChangeAspect="1"/>
          </p:cNvPicPr>
          <p:nvPr/>
        </p:nvPicPr>
        <p:blipFill>
          <a:blip r:embed="rId2"/>
          <a:stretch>
            <a:fillRect/>
          </a:stretch>
        </p:blipFill>
        <p:spPr>
          <a:xfrm>
            <a:off x="1428345" y="144495"/>
            <a:ext cx="9335309" cy="6569009"/>
          </a:xfrm>
          <a:prstGeom prst="rect">
            <a:avLst/>
          </a:prstGeom>
        </p:spPr>
      </p:pic>
    </p:spTree>
    <p:extLst>
      <p:ext uri="{BB962C8B-B14F-4D97-AF65-F5344CB8AC3E}">
        <p14:creationId xmlns:p14="http://schemas.microsoft.com/office/powerpoint/2010/main" val="2985707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hemel, buitenshuis, gebouw, weg&#10;&#10;Automatisch gegenereerde beschrijving">
            <a:extLst>
              <a:ext uri="{FF2B5EF4-FFF2-40B4-BE49-F238E27FC236}">
                <a16:creationId xmlns:a16="http://schemas.microsoft.com/office/drawing/2014/main" id="{CA8DE019-4110-BE04-9C2C-55EFD5DF5D98}"/>
              </a:ext>
            </a:extLst>
          </p:cNvPr>
          <p:cNvPicPr>
            <a:picLocks noGrp="1" noChangeAspect="1"/>
          </p:cNvPicPr>
          <p:nvPr>
            <p:ph type="pic" sz="quarter" idx="14"/>
          </p:nvPr>
        </p:nvPicPr>
        <p:blipFill rotWithShape="1">
          <a:blip r:embed="rId2"/>
          <a:srcRect l="8131" r="32720"/>
          <a:stretch/>
        </p:blipFill>
        <p:spPr>
          <a:xfrm>
            <a:off x="0" y="-1"/>
            <a:ext cx="6096000" cy="6858002"/>
          </a:xfrm>
        </p:spPr>
      </p:pic>
      <p:sp>
        <p:nvSpPr>
          <p:cNvPr id="3" name="Titel 2">
            <a:extLst>
              <a:ext uri="{FF2B5EF4-FFF2-40B4-BE49-F238E27FC236}">
                <a16:creationId xmlns:a16="http://schemas.microsoft.com/office/drawing/2014/main" id="{AD701F01-B10E-CEA2-6956-2DBFAB5BE630}"/>
              </a:ext>
            </a:extLst>
          </p:cNvPr>
          <p:cNvSpPr>
            <a:spLocks noGrp="1"/>
          </p:cNvSpPr>
          <p:nvPr>
            <p:ph type="title"/>
          </p:nvPr>
        </p:nvSpPr>
        <p:spPr/>
        <p:txBody>
          <a:bodyPr/>
          <a:lstStyle/>
          <a:p>
            <a:r>
              <a:rPr lang="nl-BE"/>
              <a:t>Waterlevering</a:t>
            </a:r>
          </a:p>
        </p:txBody>
      </p:sp>
      <p:sp>
        <p:nvSpPr>
          <p:cNvPr id="4" name="Tijdelijke aanduiding voor tekst 3">
            <a:extLst>
              <a:ext uri="{FF2B5EF4-FFF2-40B4-BE49-F238E27FC236}">
                <a16:creationId xmlns:a16="http://schemas.microsoft.com/office/drawing/2014/main" id="{9D02D200-25EB-9276-7CBC-6AD01CECDF85}"/>
              </a:ext>
            </a:extLst>
          </p:cNvPr>
          <p:cNvSpPr>
            <a:spLocks noGrp="1"/>
          </p:cNvSpPr>
          <p:nvPr>
            <p:ph type="body" sz="quarter" idx="11"/>
          </p:nvPr>
        </p:nvSpPr>
        <p:spPr/>
        <p:txBody>
          <a:bodyPr/>
          <a:lstStyle/>
          <a:p>
            <a:r>
              <a:rPr lang="nl-BE"/>
              <a:t>Waterproductiecentrum HAC produceert drinkwater uit drie grondwaterwinningen</a:t>
            </a:r>
          </a:p>
          <a:p>
            <a:pPr lvl="1"/>
            <a:r>
              <a:rPr lang="nl-BE"/>
              <a:t>Huiskens </a:t>
            </a:r>
          </a:p>
          <a:p>
            <a:pPr lvl="1"/>
            <a:r>
              <a:rPr lang="nl-BE"/>
              <a:t>Abdij van Park</a:t>
            </a:r>
          </a:p>
          <a:p>
            <a:pPr lvl="1"/>
            <a:r>
              <a:rPr lang="nl-BE"/>
              <a:t>Cadol</a:t>
            </a:r>
          </a:p>
          <a:p>
            <a:pPr lvl="1"/>
            <a:endParaRPr lang="nl-BE"/>
          </a:p>
          <a:p>
            <a:r>
              <a:rPr lang="nl-BE"/>
              <a:t>70.000 huishoudens</a:t>
            </a:r>
          </a:p>
          <a:p>
            <a:r>
              <a:rPr lang="nl-BE"/>
              <a:t>Zacht water</a:t>
            </a:r>
          </a:p>
        </p:txBody>
      </p:sp>
      <p:sp>
        <p:nvSpPr>
          <p:cNvPr id="5" name="Tijdelijke aanduiding voor inhoud 4">
            <a:extLst>
              <a:ext uri="{FF2B5EF4-FFF2-40B4-BE49-F238E27FC236}">
                <a16:creationId xmlns:a16="http://schemas.microsoft.com/office/drawing/2014/main" id="{2404A162-6A12-59A7-01FC-BAEC3BC04D77}"/>
              </a:ext>
            </a:extLst>
          </p:cNvPr>
          <p:cNvSpPr>
            <a:spLocks noGrp="1"/>
          </p:cNvSpPr>
          <p:nvPr>
            <p:ph sz="quarter" idx="15"/>
          </p:nvPr>
        </p:nvSpPr>
        <p:spPr/>
        <p:txBody>
          <a:bodyPr/>
          <a:lstStyle/>
          <a:p>
            <a:endParaRPr lang="nl-BE"/>
          </a:p>
        </p:txBody>
      </p:sp>
      <p:sp>
        <p:nvSpPr>
          <p:cNvPr id="6" name="Tijdelijke aanduiding voor inhoud 5">
            <a:extLst>
              <a:ext uri="{FF2B5EF4-FFF2-40B4-BE49-F238E27FC236}">
                <a16:creationId xmlns:a16="http://schemas.microsoft.com/office/drawing/2014/main" id="{74A47D54-D9E0-CE26-DE8B-D2703EF80DB1}"/>
              </a:ext>
            </a:extLst>
          </p:cNvPr>
          <p:cNvSpPr>
            <a:spLocks noGrp="1"/>
          </p:cNvSpPr>
          <p:nvPr>
            <p:ph sz="quarter" idx="16"/>
          </p:nvPr>
        </p:nvSpPr>
        <p:spPr/>
        <p:txBody>
          <a:bodyPr/>
          <a:lstStyle/>
          <a:p>
            <a:endParaRPr lang="nl-BE"/>
          </a:p>
        </p:txBody>
      </p:sp>
    </p:spTree>
    <p:extLst>
      <p:ext uri="{BB962C8B-B14F-4D97-AF65-F5344CB8AC3E}">
        <p14:creationId xmlns:p14="http://schemas.microsoft.com/office/powerpoint/2010/main" val="1485196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DAD4B12-9A4D-0A5D-D95C-2B0660F5A29E}"/>
              </a:ext>
            </a:extLst>
          </p:cNvPr>
          <p:cNvSpPr>
            <a:spLocks noGrp="1"/>
          </p:cNvSpPr>
          <p:nvPr>
            <p:ph type="title"/>
          </p:nvPr>
        </p:nvSpPr>
        <p:spPr>
          <a:xfrm>
            <a:off x="1857375" y="617325"/>
            <a:ext cx="11532542" cy="589500"/>
          </a:xfrm>
        </p:spPr>
        <p:txBody>
          <a:bodyPr/>
          <a:lstStyle/>
          <a:p>
            <a:r>
              <a:rPr lang="nl-BE" sz="4400"/>
              <a:t>Wij zorgen voor duurzaam water. </a:t>
            </a:r>
            <a:br>
              <a:rPr lang="nl-BE" sz="4400"/>
            </a:br>
            <a:r>
              <a:rPr lang="nl-BE" sz="4400"/>
              <a:t>Vandaag en voor de generaties van morgen.</a:t>
            </a:r>
          </a:p>
        </p:txBody>
      </p:sp>
      <p:sp>
        <p:nvSpPr>
          <p:cNvPr id="4" name="Tijdelijke aanduiding voor tekst 3">
            <a:extLst>
              <a:ext uri="{FF2B5EF4-FFF2-40B4-BE49-F238E27FC236}">
                <a16:creationId xmlns:a16="http://schemas.microsoft.com/office/drawing/2014/main" id="{93A8AAC4-6C06-EB5F-A61E-550C52B062A4}"/>
              </a:ext>
            </a:extLst>
          </p:cNvPr>
          <p:cNvSpPr>
            <a:spLocks noGrp="1"/>
          </p:cNvSpPr>
          <p:nvPr>
            <p:ph type="body" sz="quarter" idx="11"/>
          </p:nvPr>
        </p:nvSpPr>
        <p:spPr>
          <a:xfrm>
            <a:off x="7218992" y="2042160"/>
            <a:ext cx="4561200" cy="3312000"/>
          </a:xfrm>
        </p:spPr>
        <p:txBody>
          <a:bodyPr/>
          <a:lstStyle/>
          <a:p>
            <a:r>
              <a:rPr lang="nl-BE"/>
              <a:t>Klimaat en duurzaam ondernemen</a:t>
            </a:r>
          </a:p>
          <a:p>
            <a:pPr lvl="1"/>
            <a:r>
              <a:rPr lang="nl-BE"/>
              <a:t>Innovatieve oplossingen om op een duurzame manier om te gaan met watervoorraden</a:t>
            </a:r>
          </a:p>
          <a:p>
            <a:r>
              <a:rPr lang="nl-BE"/>
              <a:t>Energieneutraal tegen 2030</a:t>
            </a:r>
          </a:p>
          <a:p>
            <a:r>
              <a:rPr lang="nl-BE"/>
              <a:t>Dalende trend lekverliescijfers</a:t>
            </a:r>
          </a:p>
          <a:p>
            <a:pPr lvl="1"/>
            <a:r>
              <a:rPr lang="nl-BE"/>
              <a:t>Installatie 400 extra sensoren </a:t>
            </a:r>
          </a:p>
          <a:p>
            <a:pPr lvl="1"/>
            <a:r>
              <a:rPr lang="nl-BE"/>
              <a:t>Doorgedreven vervanging leidingnet</a:t>
            </a:r>
          </a:p>
          <a:p>
            <a:r>
              <a:rPr lang="nl-BE"/>
              <a:t>Groener wagen- en machinepark</a:t>
            </a:r>
          </a:p>
          <a:p>
            <a:r>
              <a:rPr lang="nl-BE"/>
              <a:t>Bestaande warmtekoppeling in Abdij van ‘t Park, dit jaar in Gasthuisberg</a:t>
            </a:r>
          </a:p>
          <a:p>
            <a:r>
              <a:rPr lang="nl-BE" err="1"/>
              <a:t>Tiense</a:t>
            </a:r>
            <a:r>
              <a:rPr lang="nl-BE"/>
              <a:t> Watervelden</a:t>
            </a:r>
          </a:p>
          <a:p>
            <a:r>
              <a:rPr lang="nl-BE"/>
              <a:t>Samenwerking maatwerkbedrijven</a:t>
            </a:r>
          </a:p>
          <a:p>
            <a:endParaRPr lang="nl-BE"/>
          </a:p>
        </p:txBody>
      </p:sp>
      <p:sp>
        <p:nvSpPr>
          <p:cNvPr id="5" name="Tijdelijke aanduiding voor inhoud 4">
            <a:extLst>
              <a:ext uri="{FF2B5EF4-FFF2-40B4-BE49-F238E27FC236}">
                <a16:creationId xmlns:a16="http://schemas.microsoft.com/office/drawing/2014/main" id="{E2A79F87-E6F7-9ECE-28D5-B56110A77D63}"/>
              </a:ext>
            </a:extLst>
          </p:cNvPr>
          <p:cNvSpPr>
            <a:spLocks noGrp="1"/>
          </p:cNvSpPr>
          <p:nvPr>
            <p:ph sz="quarter" idx="15"/>
          </p:nvPr>
        </p:nvSpPr>
        <p:spPr>
          <a:xfrm>
            <a:off x="247650" y="373160"/>
            <a:ext cx="1195200" cy="1040657"/>
          </a:xfrm>
        </p:spPr>
        <p:txBody>
          <a:bodyPr/>
          <a:lstStyle/>
          <a:p>
            <a:endParaRPr lang="nl-BE"/>
          </a:p>
        </p:txBody>
      </p:sp>
      <p:sp>
        <p:nvSpPr>
          <p:cNvPr id="6" name="Tijdelijke aanduiding voor inhoud 5">
            <a:extLst>
              <a:ext uri="{FF2B5EF4-FFF2-40B4-BE49-F238E27FC236}">
                <a16:creationId xmlns:a16="http://schemas.microsoft.com/office/drawing/2014/main" id="{363A8DD4-E4C4-4030-A92B-AF2905C400F0}"/>
              </a:ext>
            </a:extLst>
          </p:cNvPr>
          <p:cNvSpPr>
            <a:spLocks noGrp="1"/>
          </p:cNvSpPr>
          <p:nvPr>
            <p:ph sz="quarter" idx="16"/>
          </p:nvPr>
        </p:nvSpPr>
        <p:spPr/>
        <p:txBody>
          <a:bodyPr/>
          <a:lstStyle/>
          <a:p>
            <a:endParaRPr lang="nl-BE"/>
          </a:p>
        </p:txBody>
      </p:sp>
      <p:pic>
        <p:nvPicPr>
          <p:cNvPr id="10" name="Tijdelijke aanduiding voor afbeelding 9" descr="Afbeelding met vloeistof, Transparant materiaal, drinken, Drinkgerei&#10;&#10;Automatisch gegenereerde beschrijving">
            <a:extLst>
              <a:ext uri="{FF2B5EF4-FFF2-40B4-BE49-F238E27FC236}">
                <a16:creationId xmlns:a16="http://schemas.microsoft.com/office/drawing/2014/main" id="{A7285B53-DC19-EA9A-B829-EC0AD909AF55}"/>
              </a:ext>
            </a:extLst>
          </p:cNvPr>
          <p:cNvPicPr>
            <a:picLocks noGrp="1" noChangeAspect="1"/>
          </p:cNvPicPr>
          <p:nvPr>
            <p:ph type="pic" sz="quarter" idx="14"/>
          </p:nvPr>
        </p:nvPicPr>
        <p:blipFill rotWithShape="1">
          <a:blip r:embed="rId2"/>
          <a:srcRect l="6645" t="27500" r="6645"/>
          <a:stretch/>
        </p:blipFill>
        <p:spPr>
          <a:xfrm>
            <a:off x="0" y="1885949"/>
            <a:ext cx="6096000" cy="4972051"/>
          </a:xfrm>
        </p:spPr>
      </p:pic>
    </p:spTree>
    <p:extLst>
      <p:ext uri="{BB962C8B-B14F-4D97-AF65-F5344CB8AC3E}">
        <p14:creationId xmlns:p14="http://schemas.microsoft.com/office/powerpoint/2010/main" val="1027118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08687E4-4869-4455-D6F8-28D37B0DC1FF}"/>
              </a:ext>
            </a:extLst>
          </p:cNvPr>
          <p:cNvPicPr>
            <a:picLocks noGrp="1" noChangeAspect="1"/>
          </p:cNvPicPr>
          <p:nvPr>
            <p:ph type="pic" sz="quarter" idx="14"/>
          </p:nvPr>
        </p:nvPicPr>
        <p:blipFill rotWithShape="1">
          <a:blip r:embed="rId2"/>
          <a:srcRect l="17882" r="17882"/>
          <a:stretch/>
        </p:blipFill>
        <p:spPr>
          <a:xfrm>
            <a:off x="0" y="0"/>
            <a:ext cx="6896755" cy="6891338"/>
          </a:xfrm>
        </p:spPr>
      </p:pic>
      <p:sp>
        <p:nvSpPr>
          <p:cNvPr id="3" name="Titel 2">
            <a:extLst>
              <a:ext uri="{FF2B5EF4-FFF2-40B4-BE49-F238E27FC236}">
                <a16:creationId xmlns:a16="http://schemas.microsoft.com/office/drawing/2014/main" id="{1DAD4B12-9A4D-0A5D-D95C-2B0660F5A29E}"/>
              </a:ext>
            </a:extLst>
          </p:cNvPr>
          <p:cNvSpPr>
            <a:spLocks noGrp="1"/>
          </p:cNvSpPr>
          <p:nvPr>
            <p:ph type="title"/>
          </p:nvPr>
        </p:nvSpPr>
        <p:spPr>
          <a:xfrm>
            <a:off x="7218992" y="684000"/>
            <a:ext cx="4561200" cy="589500"/>
          </a:xfrm>
        </p:spPr>
        <p:txBody>
          <a:bodyPr/>
          <a:lstStyle/>
          <a:p>
            <a:r>
              <a:rPr lang="nl-BE"/>
              <a:t>Toekomstvisie</a:t>
            </a:r>
          </a:p>
        </p:txBody>
      </p:sp>
      <p:sp>
        <p:nvSpPr>
          <p:cNvPr id="4" name="Tijdelijke aanduiding voor tekst 3">
            <a:extLst>
              <a:ext uri="{FF2B5EF4-FFF2-40B4-BE49-F238E27FC236}">
                <a16:creationId xmlns:a16="http://schemas.microsoft.com/office/drawing/2014/main" id="{93A8AAC4-6C06-EB5F-A61E-550C52B062A4}"/>
              </a:ext>
            </a:extLst>
          </p:cNvPr>
          <p:cNvSpPr>
            <a:spLocks noGrp="1"/>
          </p:cNvSpPr>
          <p:nvPr>
            <p:ph type="body" sz="quarter" idx="11"/>
          </p:nvPr>
        </p:nvSpPr>
        <p:spPr>
          <a:xfrm>
            <a:off x="7218992" y="2042160"/>
            <a:ext cx="4561200" cy="3312000"/>
          </a:xfrm>
        </p:spPr>
        <p:txBody>
          <a:bodyPr/>
          <a:lstStyle/>
          <a:p>
            <a:r>
              <a:rPr lang="nl-BE"/>
              <a:t>In overleg met de stad Leuven</a:t>
            </a:r>
          </a:p>
          <a:p>
            <a:r>
              <a:rPr lang="nl-BE"/>
              <a:t>Integratie van de site in de buurt en Groen corridor van de Molenbeekvallei</a:t>
            </a:r>
          </a:p>
          <a:p>
            <a:r>
              <a:rPr lang="nl-BE" err="1"/>
              <a:t>Vergroenen</a:t>
            </a:r>
            <a:r>
              <a:rPr lang="nl-BE"/>
              <a:t> van de site</a:t>
            </a:r>
          </a:p>
          <a:p>
            <a:r>
              <a:rPr lang="nl-BE"/>
              <a:t>Zonnepanelen Cadol</a:t>
            </a:r>
          </a:p>
          <a:p>
            <a:r>
              <a:rPr lang="nl-BE"/>
              <a:t>Elektrisch laden van wagens </a:t>
            </a:r>
          </a:p>
          <a:p>
            <a:pPr lvl="1"/>
            <a:r>
              <a:rPr lang="nl-BE"/>
              <a:t>op termijn openstellen naar de buurt</a:t>
            </a:r>
          </a:p>
        </p:txBody>
      </p:sp>
      <p:sp>
        <p:nvSpPr>
          <p:cNvPr id="5" name="Tijdelijke aanduiding voor inhoud 4">
            <a:extLst>
              <a:ext uri="{FF2B5EF4-FFF2-40B4-BE49-F238E27FC236}">
                <a16:creationId xmlns:a16="http://schemas.microsoft.com/office/drawing/2014/main" id="{E2A79F87-E6F7-9ECE-28D5-B56110A77D63}"/>
              </a:ext>
            </a:extLst>
          </p:cNvPr>
          <p:cNvSpPr>
            <a:spLocks noGrp="1"/>
          </p:cNvSpPr>
          <p:nvPr>
            <p:ph sz="quarter" idx="15"/>
          </p:nvPr>
        </p:nvSpPr>
        <p:spPr/>
        <p:txBody>
          <a:bodyPr/>
          <a:lstStyle/>
          <a:p>
            <a:endParaRPr lang="nl-BE"/>
          </a:p>
        </p:txBody>
      </p:sp>
      <p:sp>
        <p:nvSpPr>
          <p:cNvPr id="6" name="Tijdelijke aanduiding voor inhoud 5">
            <a:extLst>
              <a:ext uri="{FF2B5EF4-FFF2-40B4-BE49-F238E27FC236}">
                <a16:creationId xmlns:a16="http://schemas.microsoft.com/office/drawing/2014/main" id="{363A8DD4-E4C4-4030-A92B-AF2905C400F0}"/>
              </a:ext>
            </a:extLst>
          </p:cNvPr>
          <p:cNvSpPr>
            <a:spLocks noGrp="1"/>
          </p:cNvSpPr>
          <p:nvPr>
            <p:ph sz="quarter" idx="16"/>
          </p:nvPr>
        </p:nvSpPr>
        <p:spPr/>
        <p:txBody>
          <a:bodyPr/>
          <a:lstStyle/>
          <a:p>
            <a:endParaRPr lang="nl-BE"/>
          </a:p>
        </p:txBody>
      </p:sp>
    </p:spTree>
    <p:extLst>
      <p:ext uri="{BB962C8B-B14F-4D97-AF65-F5344CB8AC3E}">
        <p14:creationId xmlns:p14="http://schemas.microsoft.com/office/powerpoint/2010/main" val="1490426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FDD726-F113-8A43-1A4A-7B7DCFCD3E18}"/>
              </a:ext>
            </a:extLst>
          </p:cNvPr>
          <p:cNvPicPr>
            <a:picLocks noChangeAspect="1"/>
          </p:cNvPicPr>
          <p:nvPr/>
        </p:nvPicPr>
        <p:blipFill rotWithShape="1">
          <a:blip r:embed="rId2"/>
          <a:srcRect t="1098" b="4364"/>
          <a:stretch/>
        </p:blipFill>
        <p:spPr>
          <a:xfrm>
            <a:off x="20" y="10"/>
            <a:ext cx="12191980" cy="6857990"/>
          </a:xfrm>
          <a:prstGeom prst="rect">
            <a:avLst/>
          </a:prstGeom>
          <a:noFill/>
        </p:spPr>
      </p:pic>
    </p:spTree>
    <p:extLst>
      <p:ext uri="{BB962C8B-B14F-4D97-AF65-F5344CB8AC3E}">
        <p14:creationId xmlns:p14="http://schemas.microsoft.com/office/powerpoint/2010/main" val="4036724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0C70B-FCDD-D0F9-3CDF-8A4CECFE493A}"/>
              </a:ext>
            </a:extLst>
          </p:cNvPr>
          <p:cNvSpPr>
            <a:spLocks noGrp="1"/>
          </p:cNvSpPr>
          <p:nvPr>
            <p:ph type="title"/>
          </p:nvPr>
        </p:nvSpPr>
        <p:spPr/>
        <p:txBody>
          <a:bodyPr/>
          <a:lstStyle/>
          <a:p>
            <a:r>
              <a:rPr lang="nl-BE"/>
              <a:t>Vragen?</a:t>
            </a:r>
          </a:p>
        </p:txBody>
      </p:sp>
    </p:spTree>
    <p:extLst>
      <p:ext uri="{BB962C8B-B14F-4D97-AF65-F5344CB8AC3E}">
        <p14:creationId xmlns:p14="http://schemas.microsoft.com/office/powerpoint/2010/main" val="3106456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354F371-6E6E-4A8D-1AEB-2B6FF490B0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9E1AB4-4DED-2FA4-9EB7-D658A791CDFF}"/>
              </a:ext>
            </a:extLst>
          </p:cNvPr>
          <p:cNvSpPr>
            <a:spLocks noGrp="1"/>
          </p:cNvSpPr>
          <p:nvPr>
            <p:ph type="title"/>
          </p:nvPr>
        </p:nvSpPr>
        <p:spPr>
          <a:xfrm>
            <a:off x="711200" y="632842"/>
            <a:ext cx="10769600" cy="692497"/>
          </a:xfrm>
        </p:spPr>
        <p:txBody>
          <a:bodyPr/>
          <a:lstStyle/>
          <a:p>
            <a:r>
              <a:rPr lang="nl-BE"/>
              <a:t>Waterprojecten in ontwikkelingslanden</a:t>
            </a:r>
          </a:p>
        </p:txBody>
      </p:sp>
      <p:sp>
        <p:nvSpPr>
          <p:cNvPr id="8" name="TextBox 7">
            <a:extLst>
              <a:ext uri="{FF2B5EF4-FFF2-40B4-BE49-F238E27FC236}">
                <a16:creationId xmlns:a16="http://schemas.microsoft.com/office/drawing/2014/main" id="{E29A9C4F-8D7A-5097-1DE6-50073538E967}"/>
              </a:ext>
            </a:extLst>
          </p:cNvPr>
          <p:cNvSpPr txBox="1"/>
          <p:nvPr/>
        </p:nvSpPr>
        <p:spPr>
          <a:xfrm>
            <a:off x="711200" y="2086289"/>
            <a:ext cx="2964401" cy="692497"/>
          </a:xfrm>
          <a:prstGeom prst="rect">
            <a:avLst/>
          </a:prstGeom>
          <a:noFill/>
        </p:spPr>
        <p:txBody>
          <a:bodyPr wrap="none" lIns="0" tIns="0" rIns="0" bIns="0">
            <a:spAutoFit/>
          </a:bodyPr>
          <a:lstStyle/>
          <a:p>
            <a:pPr marL="285750" indent="-285750">
              <a:spcAft>
                <a:spcPts val="600"/>
              </a:spcAft>
              <a:buFont typeface="Wingdings" panose="05000000000000000000" pitchFamily="2" charset="2"/>
              <a:buChar char="S"/>
            </a:pPr>
            <a:r>
              <a:rPr lang="nl-BE" sz="2000" b="1">
                <a:solidFill>
                  <a:srgbClr val="33BA26"/>
                </a:solidFill>
              </a:rPr>
              <a:t>Financiële ondersteuning</a:t>
            </a:r>
          </a:p>
          <a:p>
            <a:pPr marL="285750" indent="-285750">
              <a:spcAft>
                <a:spcPts val="600"/>
              </a:spcAft>
              <a:buFont typeface="Wingdings" panose="05000000000000000000" pitchFamily="2" charset="2"/>
              <a:buChar char="S"/>
            </a:pPr>
            <a:r>
              <a:rPr lang="nl-BE" sz="2000" b="1">
                <a:solidFill>
                  <a:schemeClr val="tx2"/>
                </a:solidFill>
              </a:rPr>
              <a:t>Actieve participatie</a:t>
            </a:r>
          </a:p>
        </p:txBody>
      </p:sp>
      <p:sp>
        <p:nvSpPr>
          <p:cNvPr id="11" name="TextBox 10">
            <a:extLst>
              <a:ext uri="{FF2B5EF4-FFF2-40B4-BE49-F238E27FC236}">
                <a16:creationId xmlns:a16="http://schemas.microsoft.com/office/drawing/2014/main" id="{739C0165-1960-B3C7-47FA-9E44C9FA3479}"/>
              </a:ext>
            </a:extLst>
          </p:cNvPr>
          <p:cNvSpPr txBox="1"/>
          <p:nvPr/>
        </p:nvSpPr>
        <p:spPr>
          <a:xfrm>
            <a:off x="5780450" y="3915126"/>
            <a:ext cx="355867" cy="230832"/>
          </a:xfrm>
          <a:prstGeom prst="rect">
            <a:avLst/>
          </a:prstGeom>
          <a:noFill/>
        </p:spPr>
        <p:txBody>
          <a:bodyPr wrap="none" lIns="0" tIns="0" rIns="0" bIns="0">
            <a:spAutoFit/>
          </a:bodyPr>
          <a:lstStyle/>
          <a:p>
            <a:pPr>
              <a:spcAft>
                <a:spcPts val="600"/>
              </a:spcAft>
            </a:pPr>
            <a:r>
              <a:rPr lang="nl-BE" sz="1500" b="1">
                <a:solidFill>
                  <a:schemeClr val="bg2">
                    <a:lumMod val="10000"/>
                  </a:schemeClr>
                </a:solidFill>
              </a:rPr>
              <a:t>Mali</a:t>
            </a:r>
          </a:p>
        </p:txBody>
      </p:sp>
      <p:sp>
        <p:nvSpPr>
          <p:cNvPr id="12" name="TextBox 11">
            <a:extLst>
              <a:ext uri="{FF2B5EF4-FFF2-40B4-BE49-F238E27FC236}">
                <a16:creationId xmlns:a16="http://schemas.microsoft.com/office/drawing/2014/main" id="{6E91ABF4-E1E6-055D-A4E9-7CE8F0973DAD}"/>
              </a:ext>
            </a:extLst>
          </p:cNvPr>
          <p:cNvSpPr txBox="1"/>
          <p:nvPr/>
        </p:nvSpPr>
        <p:spPr>
          <a:xfrm>
            <a:off x="5852416" y="4304592"/>
            <a:ext cx="455253" cy="230832"/>
          </a:xfrm>
          <a:prstGeom prst="rect">
            <a:avLst/>
          </a:prstGeom>
          <a:noFill/>
        </p:spPr>
        <p:txBody>
          <a:bodyPr wrap="none" lIns="0" tIns="0" rIns="0" bIns="0">
            <a:spAutoFit/>
          </a:bodyPr>
          <a:lstStyle/>
          <a:p>
            <a:pPr>
              <a:spcAft>
                <a:spcPts val="600"/>
              </a:spcAft>
            </a:pPr>
            <a:r>
              <a:rPr lang="nl-BE" sz="1500" b="1">
                <a:solidFill>
                  <a:schemeClr val="bg2">
                    <a:lumMod val="10000"/>
                  </a:schemeClr>
                </a:solidFill>
              </a:rPr>
              <a:t>Benin</a:t>
            </a:r>
          </a:p>
        </p:txBody>
      </p:sp>
      <p:sp>
        <p:nvSpPr>
          <p:cNvPr id="13" name="TextBox 12">
            <a:extLst>
              <a:ext uri="{FF2B5EF4-FFF2-40B4-BE49-F238E27FC236}">
                <a16:creationId xmlns:a16="http://schemas.microsoft.com/office/drawing/2014/main" id="{FFD89A5F-3D91-B28E-DB7A-21D5D0843794}"/>
              </a:ext>
            </a:extLst>
          </p:cNvPr>
          <p:cNvSpPr txBox="1"/>
          <p:nvPr/>
        </p:nvSpPr>
        <p:spPr>
          <a:xfrm>
            <a:off x="6600056" y="4708087"/>
            <a:ext cx="641907" cy="230832"/>
          </a:xfrm>
          <a:prstGeom prst="rect">
            <a:avLst/>
          </a:prstGeom>
          <a:noFill/>
        </p:spPr>
        <p:txBody>
          <a:bodyPr wrap="none" lIns="0" tIns="0" rIns="0" bIns="0">
            <a:spAutoFit/>
          </a:bodyPr>
          <a:lstStyle/>
          <a:p>
            <a:pPr>
              <a:spcAft>
                <a:spcPts val="600"/>
              </a:spcAft>
            </a:pPr>
            <a:r>
              <a:rPr lang="nl-BE" sz="1500" b="1">
                <a:solidFill>
                  <a:schemeClr val="bg2">
                    <a:lumMod val="10000"/>
                  </a:schemeClr>
                </a:solidFill>
              </a:rPr>
              <a:t>Rwanda</a:t>
            </a:r>
          </a:p>
        </p:txBody>
      </p:sp>
      <p:sp>
        <p:nvSpPr>
          <p:cNvPr id="14" name="TextBox 13">
            <a:extLst>
              <a:ext uri="{FF2B5EF4-FFF2-40B4-BE49-F238E27FC236}">
                <a16:creationId xmlns:a16="http://schemas.microsoft.com/office/drawing/2014/main" id="{A89C760F-9716-8982-FD99-C52F3386B2B1}"/>
              </a:ext>
            </a:extLst>
          </p:cNvPr>
          <p:cNvSpPr txBox="1"/>
          <p:nvPr/>
        </p:nvSpPr>
        <p:spPr>
          <a:xfrm>
            <a:off x="7255035" y="5091451"/>
            <a:ext cx="973793" cy="230832"/>
          </a:xfrm>
          <a:prstGeom prst="rect">
            <a:avLst/>
          </a:prstGeom>
          <a:noFill/>
        </p:spPr>
        <p:txBody>
          <a:bodyPr wrap="none" lIns="0" tIns="0" rIns="0" bIns="0">
            <a:spAutoFit/>
          </a:bodyPr>
          <a:lstStyle/>
          <a:p>
            <a:pPr>
              <a:spcAft>
                <a:spcPts val="600"/>
              </a:spcAft>
            </a:pPr>
            <a:r>
              <a:rPr lang="nl-BE" sz="1500" b="1">
                <a:solidFill>
                  <a:schemeClr val="bg2">
                    <a:lumMod val="10000"/>
                  </a:schemeClr>
                </a:solidFill>
              </a:rPr>
              <a:t>Madagaskar</a:t>
            </a:r>
          </a:p>
        </p:txBody>
      </p:sp>
      <p:sp>
        <p:nvSpPr>
          <p:cNvPr id="15" name="TextBox 14">
            <a:extLst>
              <a:ext uri="{FF2B5EF4-FFF2-40B4-BE49-F238E27FC236}">
                <a16:creationId xmlns:a16="http://schemas.microsoft.com/office/drawing/2014/main" id="{50605CB5-DDE8-4939-F54E-D701580EFB11}"/>
              </a:ext>
            </a:extLst>
          </p:cNvPr>
          <p:cNvSpPr txBox="1"/>
          <p:nvPr/>
        </p:nvSpPr>
        <p:spPr>
          <a:xfrm>
            <a:off x="5255389" y="4700603"/>
            <a:ext cx="503086" cy="230832"/>
          </a:xfrm>
          <a:prstGeom prst="rect">
            <a:avLst/>
          </a:prstGeom>
          <a:noFill/>
        </p:spPr>
        <p:txBody>
          <a:bodyPr wrap="none" lIns="0" tIns="0" rIns="0" bIns="0">
            <a:spAutoFit/>
          </a:bodyPr>
          <a:lstStyle/>
          <a:p>
            <a:pPr algn="r">
              <a:spcAft>
                <a:spcPts val="600"/>
              </a:spcAft>
            </a:pPr>
            <a:r>
              <a:rPr lang="nl-BE" sz="1500" b="1">
                <a:solidFill>
                  <a:schemeClr val="bg2">
                    <a:lumMod val="10000"/>
                  </a:schemeClr>
                </a:solidFill>
              </a:rPr>
              <a:t>Congo</a:t>
            </a:r>
          </a:p>
        </p:txBody>
      </p:sp>
      <p:sp>
        <p:nvSpPr>
          <p:cNvPr id="16" name="TextBox 15">
            <a:extLst>
              <a:ext uri="{FF2B5EF4-FFF2-40B4-BE49-F238E27FC236}">
                <a16:creationId xmlns:a16="http://schemas.microsoft.com/office/drawing/2014/main" id="{60DA1692-3E0C-27C4-7237-9AF618373DF5}"/>
              </a:ext>
            </a:extLst>
          </p:cNvPr>
          <p:cNvSpPr txBox="1"/>
          <p:nvPr/>
        </p:nvSpPr>
        <p:spPr>
          <a:xfrm>
            <a:off x="4113837" y="4332790"/>
            <a:ext cx="759823" cy="230832"/>
          </a:xfrm>
          <a:prstGeom prst="rect">
            <a:avLst/>
          </a:prstGeom>
          <a:noFill/>
        </p:spPr>
        <p:txBody>
          <a:bodyPr wrap="none" lIns="0" tIns="0" rIns="0" bIns="0">
            <a:spAutoFit/>
          </a:bodyPr>
          <a:lstStyle/>
          <a:p>
            <a:pPr>
              <a:spcAft>
                <a:spcPts val="600"/>
              </a:spcAft>
            </a:pPr>
            <a:r>
              <a:rPr lang="nl-BE" sz="1500" b="1">
                <a:solidFill>
                  <a:schemeClr val="bg2">
                    <a:lumMod val="10000"/>
                  </a:schemeClr>
                </a:solidFill>
              </a:rPr>
              <a:t>Suriname</a:t>
            </a:r>
          </a:p>
        </p:txBody>
      </p:sp>
      <p:sp>
        <p:nvSpPr>
          <p:cNvPr id="17" name="TextBox 16">
            <a:extLst>
              <a:ext uri="{FF2B5EF4-FFF2-40B4-BE49-F238E27FC236}">
                <a16:creationId xmlns:a16="http://schemas.microsoft.com/office/drawing/2014/main" id="{D0F49498-C314-606F-8A52-D99B68C5946E}"/>
              </a:ext>
            </a:extLst>
          </p:cNvPr>
          <p:cNvSpPr txBox="1"/>
          <p:nvPr/>
        </p:nvSpPr>
        <p:spPr>
          <a:xfrm>
            <a:off x="2946450" y="5691326"/>
            <a:ext cx="344646" cy="230832"/>
          </a:xfrm>
          <a:prstGeom prst="rect">
            <a:avLst/>
          </a:prstGeom>
          <a:noFill/>
        </p:spPr>
        <p:txBody>
          <a:bodyPr wrap="none" lIns="0" tIns="0" rIns="0" bIns="0">
            <a:spAutoFit/>
          </a:bodyPr>
          <a:lstStyle/>
          <a:p>
            <a:pPr algn="r">
              <a:spcAft>
                <a:spcPts val="600"/>
              </a:spcAft>
            </a:pPr>
            <a:r>
              <a:rPr lang="nl-BE" sz="1500" b="1">
                <a:solidFill>
                  <a:schemeClr val="bg2">
                    <a:lumMod val="10000"/>
                  </a:schemeClr>
                </a:solidFill>
              </a:rPr>
              <a:t>Chili</a:t>
            </a:r>
          </a:p>
        </p:txBody>
      </p:sp>
      <p:pic>
        <p:nvPicPr>
          <p:cNvPr id="19" name="Picture 18" descr="Text&#10;&#10;Description automatically generated">
            <a:extLst>
              <a:ext uri="{FF2B5EF4-FFF2-40B4-BE49-F238E27FC236}">
                <a16:creationId xmlns:a16="http://schemas.microsoft.com/office/drawing/2014/main" id="{7212BB22-8602-5482-D3D0-D5C9F57B1118}"/>
              </a:ext>
            </a:extLst>
          </p:cNvPr>
          <p:cNvPicPr>
            <a:picLocks noChangeAspect="1"/>
          </p:cNvPicPr>
          <p:nvPr/>
        </p:nvPicPr>
        <p:blipFill>
          <a:blip r:embed="rId4"/>
          <a:stretch>
            <a:fillRect/>
          </a:stretch>
        </p:blipFill>
        <p:spPr>
          <a:xfrm>
            <a:off x="10780846" y="2865903"/>
            <a:ext cx="1004754" cy="738318"/>
          </a:xfrm>
          <a:prstGeom prst="rect">
            <a:avLst/>
          </a:prstGeom>
        </p:spPr>
      </p:pic>
      <p:pic>
        <p:nvPicPr>
          <p:cNvPr id="21" name="Picture 20" descr="Text&#10;&#10;Description automatically generated">
            <a:extLst>
              <a:ext uri="{FF2B5EF4-FFF2-40B4-BE49-F238E27FC236}">
                <a16:creationId xmlns:a16="http://schemas.microsoft.com/office/drawing/2014/main" id="{6198B68D-8CF8-D76E-EFC3-12BFCF9C2566}"/>
              </a:ext>
            </a:extLst>
          </p:cNvPr>
          <p:cNvPicPr>
            <a:picLocks noChangeAspect="1"/>
          </p:cNvPicPr>
          <p:nvPr/>
        </p:nvPicPr>
        <p:blipFill>
          <a:blip r:embed="rId5"/>
          <a:stretch>
            <a:fillRect/>
          </a:stretch>
        </p:blipFill>
        <p:spPr>
          <a:xfrm>
            <a:off x="10100276" y="3830997"/>
            <a:ext cx="2038400" cy="686956"/>
          </a:xfrm>
          <a:prstGeom prst="rect">
            <a:avLst/>
          </a:prstGeom>
        </p:spPr>
      </p:pic>
    </p:spTree>
    <p:extLst>
      <p:ext uri="{BB962C8B-B14F-4D97-AF65-F5344CB8AC3E}">
        <p14:creationId xmlns:p14="http://schemas.microsoft.com/office/powerpoint/2010/main" val="4143926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B4110-AA4B-D1BF-2E5C-52B7BF7FFBF7}"/>
              </a:ext>
            </a:extLst>
          </p:cNvPr>
          <p:cNvSpPr>
            <a:spLocks noGrp="1"/>
          </p:cNvSpPr>
          <p:nvPr>
            <p:ph type="title"/>
          </p:nvPr>
        </p:nvSpPr>
        <p:spPr/>
        <p:txBody>
          <a:bodyPr/>
          <a:lstStyle/>
          <a:p>
            <a:r>
              <a:rPr lang="nl-BE"/>
              <a:t>Onze waterfactuur</a:t>
            </a:r>
          </a:p>
        </p:txBody>
      </p:sp>
      <p:sp>
        <p:nvSpPr>
          <p:cNvPr id="4" name="Tijdelijke aanduiding voor tekst 3">
            <a:extLst>
              <a:ext uri="{FF2B5EF4-FFF2-40B4-BE49-F238E27FC236}">
                <a16:creationId xmlns:a16="http://schemas.microsoft.com/office/drawing/2014/main" id="{99BBAF1B-5EC6-3482-333F-D95593D12D53}"/>
              </a:ext>
            </a:extLst>
          </p:cNvPr>
          <p:cNvSpPr>
            <a:spLocks noGrp="1"/>
          </p:cNvSpPr>
          <p:nvPr>
            <p:ph type="body" sz="quarter" idx="10"/>
          </p:nvPr>
        </p:nvSpPr>
        <p:spPr/>
        <p:txBody>
          <a:bodyPr/>
          <a:lstStyle/>
          <a:p>
            <a:r>
              <a:rPr lang="nl-BE" b="1"/>
              <a:t>Hoe wordt het tarief bepaald? </a:t>
            </a:r>
            <a:br>
              <a:rPr lang="nl-BE" b="1"/>
            </a:br>
            <a:r>
              <a:rPr lang="nl-BE"/>
              <a:t>Bij het opstellen van een tariefplan baseren we ons op alle elementen die de prijs van drinkwater beïnvloeden:</a:t>
            </a:r>
          </a:p>
          <a:p>
            <a:pPr lvl="1"/>
            <a:r>
              <a:rPr lang="nl-BE"/>
              <a:t>klimaatveranderingen</a:t>
            </a:r>
          </a:p>
          <a:p>
            <a:pPr lvl="1"/>
            <a:r>
              <a:rPr lang="nl-BE"/>
              <a:t>investeringen en innovaties</a:t>
            </a:r>
          </a:p>
          <a:p>
            <a:pPr lvl="1"/>
            <a:r>
              <a:rPr lang="nl-BE"/>
              <a:t>lekverlies</a:t>
            </a:r>
          </a:p>
          <a:p>
            <a:pPr lvl="1"/>
            <a:r>
              <a:rPr lang="nl-BE"/>
              <a:t>digitalisering</a:t>
            </a:r>
          </a:p>
          <a:p>
            <a:pPr lvl="1"/>
            <a:r>
              <a:rPr lang="nl-BE"/>
              <a:t>kostenefficiëntie</a:t>
            </a:r>
          </a:p>
          <a:p>
            <a:r>
              <a:rPr lang="nl-BE" b="1"/>
              <a:t>Tariefplan en </a:t>
            </a:r>
            <a:r>
              <a:rPr lang="nl-BE" b="1" err="1"/>
              <a:t>tariefpad</a:t>
            </a:r>
            <a:r>
              <a:rPr lang="nl-BE" b="1"/>
              <a:t> </a:t>
            </a:r>
            <a:r>
              <a:rPr lang="nl-BE"/>
              <a:t>(maximumtarieven):</a:t>
            </a:r>
          </a:p>
          <a:p>
            <a:pPr lvl="1"/>
            <a:r>
              <a:rPr lang="nl-BE"/>
              <a:t>geldigheid 6 jaar</a:t>
            </a:r>
          </a:p>
          <a:p>
            <a:pPr lvl="1"/>
            <a:r>
              <a:rPr lang="nl-BE"/>
              <a:t>goedkeuring door Waterregulator VMM</a:t>
            </a:r>
          </a:p>
          <a:p>
            <a:pPr lvl="1"/>
            <a:r>
              <a:rPr lang="nl-BE"/>
              <a:t>jaarlijkse indexatie mogelijk (na goedkeuring VMM)</a:t>
            </a:r>
          </a:p>
          <a:p>
            <a:endParaRPr lang="nl-BE"/>
          </a:p>
          <a:p>
            <a:endParaRPr lang="nl-BE"/>
          </a:p>
        </p:txBody>
      </p:sp>
    </p:spTree>
    <p:extLst>
      <p:ext uri="{BB962C8B-B14F-4D97-AF65-F5344CB8AC3E}">
        <p14:creationId xmlns:p14="http://schemas.microsoft.com/office/powerpoint/2010/main" val="3280182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7BC4F-86DC-ADC1-B9FB-B2FC8EB58D10}"/>
              </a:ext>
            </a:extLst>
          </p:cNvPr>
          <p:cNvSpPr>
            <a:spLocks noGrp="1"/>
          </p:cNvSpPr>
          <p:nvPr>
            <p:ph type="title"/>
          </p:nvPr>
        </p:nvSpPr>
        <p:spPr/>
        <p:txBody>
          <a:bodyPr/>
          <a:lstStyle/>
          <a:p>
            <a:r>
              <a:rPr lang="nl-BE"/>
              <a:t>Tariefstructuur</a:t>
            </a:r>
          </a:p>
        </p:txBody>
      </p:sp>
      <p:sp>
        <p:nvSpPr>
          <p:cNvPr id="3" name="Tijdelijke aanduiding voor tekst 2">
            <a:extLst>
              <a:ext uri="{FF2B5EF4-FFF2-40B4-BE49-F238E27FC236}">
                <a16:creationId xmlns:a16="http://schemas.microsoft.com/office/drawing/2014/main" id="{4529E4B7-A926-F6E4-4245-78FCE718CFB8}"/>
              </a:ext>
            </a:extLst>
          </p:cNvPr>
          <p:cNvSpPr>
            <a:spLocks noGrp="1"/>
          </p:cNvSpPr>
          <p:nvPr>
            <p:ph type="body" sz="quarter" idx="10"/>
          </p:nvPr>
        </p:nvSpPr>
        <p:spPr>
          <a:xfrm>
            <a:off x="711201" y="2042160"/>
            <a:ext cx="4656376" cy="1791609"/>
          </a:xfrm>
        </p:spPr>
        <p:txBody>
          <a:bodyPr/>
          <a:lstStyle/>
          <a:p>
            <a:r>
              <a:rPr lang="nl-BE"/>
              <a:t>Berekening waterfactuur bestaat </a:t>
            </a:r>
            <a:br>
              <a:rPr lang="nl-BE"/>
            </a:br>
            <a:r>
              <a:rPr lang="nl-BE"/>
              <a:t>uit 3 delen en bestaat uit:</a:t>
            </a:r>
          </a:p>
          <a:p>
            <a:pPr lvl="1"/>
            <a:r>
              <a:rPr lang="nl-BE"/>
              <a:t>vastrecht met korting per gedomicilieerde</a:t>
            </a:r>
          </a:p>
          <a:p>
            <a:pPr lvl="1"/>
            <a:r>
              <a:rPr lang="nl-BE"/>
              <a:t>basistarief voor basisverbruik</a:t>
            </a:r>
          </a:p>
          <a:p>
            <a:pPr lvl="1"/>
            <a:r>
              <a:rPr lang="nl-BE"/>
              <a:t>comforttarief voor comfortverbruik</a:t>
            </a:r>
          </a:p>
          <a:p>
            <a:endParaRPr lang="nl-BE"/>
          </a:p>
        </p:txBody>
      </p:sp>
      <p:sp>
        <p:nvSpPr>
          <p:cNvPr id="4" name="Rectangle: Rounded Corners 142">
            <a:extLst>
              <a:ext uri="{FF2B5EF4-FFF2-40B4-BE49-F238E27FC236}">
                <a16:creationId xmlns:a16="http://schemas.microsoft.com/office/drawing/2014/main" id="{F3E583C1-3E05-2B97-A04F-5D87B05158A5}"/>
              </a:ext>
            </a:extLst>
          </p:cNvPr>
          <p:cNvSpPr/>
          <p:nvPr/>
        </p:nvSpPr>
        <p:spPr>
          <a:xfrm>
            <a:off x="711200" y="4074086"/>
            <a:ext cx="4836256" cy="953007"/>
          </a:xfrm>
          <a:prstGeom prst="roundRect">
            <a:avLst>
              <a:gd name="adj" fmla="val 695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lIns="180000" tIns="180000" rIns="180000" bIns="180000" rtlCol="0" anchor="ctr">
            <a:spAutoFit/>
          </a:bodyPr>
          <a:lstStyle/>
          <a:p>
            <a:pPr marL="285750" indent="-285750">
              <a:lnSpc>
                <a:spcPct val="90000"/>
              </a:lnSpc>
              <a:spcAft>
                <a:spcPts val="600"/>
              </a:spcAft>
              <a:buSzPct val="90000"/>
              <a:buFont typeface="Wingdings" panose="05000000000000000000" pitchFamily="2" charset="2"/>
              <a:buChar char="S"/>
            </a:pPr>
            <a:r>
              <a:rPr lang="nl-BE" sz="2000"/>
              <a:t>Wist je dat je voor 4 euro per jaar </a:t>
            </a:r>
            <a:br>
              <a:rPr lang="nl-BE" sz="2000"/>
            </a:br>
            <a:r>
              <a:rPr lang="nl-BE" sz="2000"/>
              <a:t>1,5 liter kraanwater per persoon drinkt!</a:t>
            </a:r>
          </a:p>
        </p:txBody>
      </p:sp>
      <p:grpSp>
        <p:nvGrpSpPr>
          <p:cNvPr id="23" name="Groep 22">
            <a:extLst>
              <a:ext uri="{FF2B5EF4-FFF2-40B4-BE49-F238E27FC236}">
                <a16:creationId xmlns:a16="http://schemas.microsoft.com/office/drawing/2014/main" id="{220E2590-832A-7A29-5620-1DBE22B9E944}"/>
              </a:ext>
            </a:extLst>
          </p:cNvPr>
          <p:cNvGrpSpPr/>
          <p:nvPr/>
        </p:nvGrpSpPr>
        <p:grpSpPr>
          <a:xfrm>
            <a:off x="6096000" y="979090"/>
            <a:ext cx="5791203" cy="4351386"/>
            <a:chOff x="6095998" y="1341108"/>
            <a:chExt cx="5791203" cy="4351386"/>
          </a:xfrm>
        </p:grpSpPr>
        <p:sp>
          <p:nvSpPr>
            <p:cNvPr id="16" name="Tekstvak 15">
              <a:extLst>
                <a:ext uri="{FF2B5EF4-FFF2-40B4-BE49-F238E27FC236}">
                  <a16:creationId xmlns:a16="http://schemas.microsoft.com/office/drawing/2014/main" id="{2B90EF8F-655F-0048-5EED-0B1634ACA445}"/>
                </a:ext>
              </a:extLst>
            </p:cNvPr>
            <p:cNvSpPr txBox="1"/>
            <p:nvPr/>
          </p:nvSpPr>
          <p:spPr>
            <a:xfrm>
              <a:off x="6095998" y="3938168"/>
              <a:ext cx="1859282" cy="1200329"/>
            </a:xfrm>
            <a:prstGeom prst="rect">
              <a:avLst/>
            </a:prstGeom>
            <a:noFill/>
          </p:spPr>
          <p:txBody>
            <a:bodyPr wrap="square" rtlCol="0">
              <a:spAutoFit/>
            </a:bodyPr>
            <a:lstStyle/>
            <a:p>
              <a:pPr algn="ctr"/>
              <a:r>
                <a:rPr lang="nl-BE">
                  <a:solidFill>
                    <a:schemeClr val="tx1">
                      <a:lumMod val="75000"/>
                    </a:schemeClr>
                  </a:solidFill>
                </a:rPr>
                <a:t>van jouw kraanwater</a:t>
              </a:r>
              <a:br>
                <a:rPr lang="nl-BE">
                  <a:solidFill>
                    <a:schemeClr val="tx1">
                      <a:lumMod val="75000"/>
                    </a:schemeClr>
                  </a:solidFill>
                </a:rPr>
              </a:br>
              <a:r>
                <a:rPr lang="nl-BE">
                  <a:solidFill>
                    <a:schemeClr val="tx1">
                      <a:lumMod val="75000"/>
                    </a:schemeClr>
                  </a:solidFill>
                </a:rPr>
                <a:t>(verbruik drinkwater)</a:t>
              </a:r>
            </a:p>
          </p:txBody>
        </p:sp>
        <p:grpSp>
          <p:nvGrpSpPr>
            <p:cNvPr id="12" name="Groep 11">
              <a:extLst>
                <a:ext uri="{FF2B5EF4-FFF2-40B4-BE49-F238E27FC236}">
                  <a16:creationId xmlns:a16="http://schemas.microsoft.com/office/drawing/2014/main" id="{E3D2472F-C42B-E8B8-208B-478609A890F1}"/>
                </a:ext>
              </a:extLst>
            </p:cNvPr>
            <p:cNvGrpSpPr/>
            <p:nvPr/>
          </p:nvGrpSpPr>
          <p:grpSpPr>
            <a:xfrm>
              <a:off x="6633083" y="1341108"/>
              <a:ext cx="2804482" cy="558668"/>
              <a:chOff x="2694905" y="429073"/>
              <a:chExt cx="2804482" cy="558668"/>
            </a:xfrm>
          </p:grpSpPr>
          <p:sp>
            <p:nvSpPr>
              <p:cNvPr id="10" name="Tekstvak 9">
                <a:extLst>
                  <a:ext uri="{FF2B5EF4-FFF2-40B4-BE49-F238E27FC236}">
                    <a16:creationId xmlns:a16="http://schemas.microsoft.com/office/drawing/2014/main" id="{30EEBBD3-0AE3-D4BA-0D17-011A4776B826}"/>
                  </a:ext>
                </a:extLst>
              </p:cNvPr>
              <p:cNvSpPr txBox="1"/>
              <p:nvPr/>
            </p:nvSpPr>
            <p:spPr>
              <a:xfrm>
                <a:off x="4643062" y="429073"/>
                <a:ext cx="856325" cy="553998"/>
              </a:xfrm>
              <a:prstGeom prst="rect">
                <a:avLst/>
              </a:prstGeom>
              <a:noFill/>
            </p:spPr>
            <p:txBody>
              <a:bodyPr wrap="none" rtlCol="0">
                <a:spAutoFit/>
              </a:bodyPr>
              <a:lstStyle/>
              <a:p>
                <a:r>
                  <a:rPr lang="nl-BE" sz="3000" b="1">
                    <a:solidFill>
                      <a:schemeClr val="tx1">
                        <a:lumMod val="50000"/>
                      </a:schemeClr>
                    </a:solidFill>
                  </a:rPr>
                  <a:t>32%</a:t>
                </a:r>
              </a:p>
            </p:txBody>
          </p:sp>
          <p:sp>
            <p:nvSpPr>
              <p:cNvPr id="11" name="Tekstvak 10">
                <a:extLst>
                  <a:ext uri="{FF2B5EF4-FFF2-40B4-BE49-F238E27FC236}">
                    <a16:creationId xmlns:a16="http://schemas.microsoft.com/office/drawing/2014/main" id="{564D47D4-5FC9-D141-4C6A-2EAA3F7BE67D}"/>
                  </a:ext>
                </a:extLst>
              </p:cNvPr>
              <p:cNvSpPr txBox="1"/>
              <p:nvPr/>
            </p:nvSpPr>
            <p:spPr>
              <a:xfrm>
                <a:off x="2694905" y="433743"/>
                <a:ext cx="856325" cy="553998"/>
              </a:xfrm>
              <a:prstGeom prst="rect">
                <a:avLst/>
              </a:prstGeom>
              <a:noFill/>
            </p:spPr>
            <p:txBody>
              <a:bodyPr wrap="none" rtlCol="0">
                <a:spAutoFit/>
              </a:bodyPr>
              <a:lstStyle/>
              <a:p>
                <a:r>
                  <a:rPr lang="nl-BE" sz="3000" b="1">
                    <a:solidFill>
                      <a:schemeClr val="tx1">
                        <a:lumMod val="50000"/>
                      </a:schemeClr>
                    </a:solidFill>
                  </a:rPr>
                  <a:t>45%</a:t>
                </a:r>
              </a:p>
            </p:txBody>
          </p:sp>
        </p:grpSp>
        <p:pic>
          <p:nvPicPr>
            <p:cNvPr id="1026" name="Picture 2">
              <a:extLst>
                <a:ext uri="{FF2B5EF4-FFF2-40B4-BE49-F238E27FC236}">
                  <a16:creationId xmlns:a16="http://schemas.microsoft.com/office/drawing/2014/main" id="{5D62EA2D-9BD5-BEC5-F724-979ABA5D93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48" t="5521" r="13201"/>
            <a:stretch/>
          </p:blipFill>
          <p:spPr bwMode="auto">
            <a:xfrm>
              <a:off x="6096000" y="1856254"/>
              <a:ext cx="5791200" cy="2163419"/>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2C807143-E048-D98F-3AC1-6177581B6E29}"/>
                </a:ext>
              </a:extLst>
            </p:cNvPr>
            <p:cNvSpPr txBox="1"/>
            <p:nvPr/>
          </p:nvSpPr>
          <p:spPr>
            <a:xfrm>
              <a:off x="8061958" y="3938168"/>
              <a:ext cx="1859282" cy="1477328"/>
            </a:xfrm>
            <a:prstGeom prst="rect">
              <a:avLst/>
            </a:prstGeom>
            <a:noFill/>
          </p:spPr>
          <p:txBody>
            <a:bodyPr wrap="square" rtlCol="0">
              <a:spAutoFit/>
            </a:bodyPr>
            <a:lstStyle/>
            <a:p>
              <a:pPr algn="ctr"/>
              <a:r>
                <a:rPr lang="nl-BE">
                  <a:solidFill>
                    <a:schemeClr val="tx1">
                      <a:lumMod val="75000"/>
                    </a:schemeClr>
                  </a:solidFill>
                </a:rPr>
                <a:t>van jouw afvalwater</a:t>
              </a:r>
              <a:br>
                <a:rPr lang="nl-BE">
                  <a:solidFill>
                    <a:schemeClr val="tx1">
                      <a:lumMod val="75000"/>
                    </a:schemeClr>
                  </a:solidFill>
                </a:rPr>
              </a:br>
              <a:r>
                <a:rPr lang="nl-BE">
                  <a:solidFill>
                    <a:schemeClr val="tx1">
                      <a:lumMod val="75000"/>
                    </a:schemeClr>
                  </a:solidFill>
                </a:rPr>
                <a:t>(gemeentelijke bijdrage </a:t>
              </a:r>
              <a:br>
                <a:rPr lang="nl-BE">
                  <a:solidFill>
                    <a:schemeClr val="tx1">
                      <a:lumMod val="75000"/>
                    </a:schemeClr>
                  </a:solidFill>
                </a:rPr>
              </a:br>
              <a:r>
                <a:rPr lang="nl-BE">
                  <a:solidFill>
                    <a:schemeClr val="tx1">
                      <a:lumMod val="75000"/>
                    </a:schemeClr>
                  </a:solidFill>
                </a:rPr>
                <a:t>voor zuivering)</a:t>
              </a:r>
            </a:p>
          </p:txBody>
        </p:sp>
        <p:sp>
          <p:nvSpPr>
            <p:cNvPr id="21" name="Tekstvak 20">
              <a:extLst>
                <a:ext uri="{FF2B5EF4-FFF2-40B4-BE49-F238E27FC236}">
                  <a16:creationId xmlns:a16="http://schemas.microsoft.com/office/drawing/2014/main" id="{40EDCD37-1FF5-721A-B622-73B7E0DCC7E5}"/>
                </a:ext>
              </a:extLst>
            </p:cNvPr>
            <p:cNvSpPr txBox="1"/>
            <p:nvPr/>
          </p:nvSpPr>
          <p:spPr>
            <a:xfrm>
              <a:off x="10027919" y="3938168"/>
              <a:ext cx="1859282" cy="1754326"/>
            </a:xfrm>
            <a:prstGeom prst="rect">
              <a:avLst/>
            </a:prstGeom>
            <a:noFill/>
          </p:spPr>
          <p:txBody>
            <a:bodyPr wrap="square" rtlCol="0">
              <a:spAutoFit/>
            </a:bodyPr>
            <a:lstStyle/>
            <a:p>
              <a:pPr algn="ctr"/>
              <a:r>
                <a:rPr lang="nl-BE">
                  <a:solidFill>
                    <a:schemeClr val="tx1">
                      <a:lumMod val="75000"/>
                    </a:schemeClr>
                  </a:solidFill>
                </a:rPr>
                <a:t>van jouw afvalwater</a:t>
              </a:r>
              <a:br>
                <a:rPr lang="nl-BE">
                  <a:solidFill>
                    <a:schemeClr val="tx1">
                      <a:lumMod val="75000"/>
                    </a:schemeClr>
                  </a:solidFill>
                </a:rPr>
              </a:br>
              <a:r>
                <a:rPr lang="nl-BE">
                  <a:solidFill>
                    <a:schemeClr val="tx1">
                      <a:lumMod val="75000"/>
                    </a:schemeClr>
                  </a:solidFill>
                </a:rPr>
                <a:t>(</a:t>
              </a:r>
              <a:r>
                <a:rPr lang="nl-BE" err="1">
                  <a:solidFill>
                    <a:schemeClr val="tx1">
                      <a:lumMod val="75000"/>
                    </a:schemeClr>
                  </a:solidFill>
                </a:rPr>
                <a:t>boven-gemeentelijke</a:t>
              </a:r>
              <a:r>
                <a:rPr lang="nl-BE">
                  <a:solidFill>
                    <a:schemeClr val="tx1">
                      <a:lumMod val="75000"/>
                    </a:schemeClr>
                  </a:solidFill>
                </a:rPr>
                <a:t> bijdrage </a:t>
              </a:r>
              <a:br>
                <a:rPr lang="nl-BE">
                  <a:solidFill>
                    <a:schemeClr val="tx1">
                      <a:lumMod val="75000"/>
                    </a:schemeClr>
                  </a:solidFill>
                </a:rPr>
              </a:br>
              <a:r>
                <a:rPr lang="nl-BE">
                  <a:solidFill>
                    <a:schemeClr val="tx1">
                      <a:lumMod val="75000"/>
                    </a:schemeClr>
                  </a:solidFill>
                </a:rPr>
                <a:t>voor zuivering)</a:t>
              </a:r>
            </a:p>
          </p:txBody>
        </p:sp>
        <p:sp>
          <p:nvSpPr>
            <p:cNvPr id="22" name="Tekstvak 21">
              <a:extLst>
                <a:ext uri="{FF2B5EF4-FFF2-40B4-BE49-F238E27FC236}">
                  <a16:creationId xmlns:a16="http://schemas.microsoft.com/office/drawing/2014/main" id="{36037A94-8CA5-5AC7-3EF0-4C0C799AA0D1}"/>
                </a:ext>
              </a:extLst>
            </p:cNvPr>
            <p:cNvSpPr txBox="1"/>
            <p:nvPr/>
          </p:nvSpPr>
          <p:spPr>
            <a:xfrm>
              <a:off x="10529397" y="1341108"/>
              <a:ext cx="856325" cy="553998"/>
            </a:xfrm>
            <a:prstGeom prst="rect">
              <a:avLst/>
            </a:prstGeom>
            <a:noFill/>
          </p:spPr>
          <p:txBody>
            <a:bodyPr wrap="none" rtlCol="0">
              <a:spAutoFit/>
            </a:bodyPr>
            <a:lstStyle/>
            <a:p>
              <a:r>
                <a:rPr lang="nl-BE" sz="3000" b="1">
                  <a:solidFill>
                    <a:schemeClr val="tx1">
                      <a:lumMod val="50000"/>
                    </a:schemeClr>
                  </a:solidFill>
                </a:rPr>
                <a:t>23%</a:t>
              </a:r>
            </a:p>
          </p:txBody>
        </p:sp>
      </p:grpSp>
    </p:spTree>
    <p:extLst>
      <p:ext uri="{BB962C8B-B14F-4D97-AF65-F5344CB8AC3E}">
        <p14:creationId xmlns:p14="http://schemas.microsoft.com/office/powerpoint/2010/main" val="71544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A9B8314-6D30-2EA9-BE15-CF931B3929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3603"/>
          <a:stretch/>
        </p:blipFill>
        <p:spPr>
          <a:xfrm>
            <a:off x="2708" y="1422529"/>
            <a:ext cx="12189292" cy="5270371"/>
          </a:xfrm>
          <a:prstGeom prst="rect">
            <a:avLst/>
          </a:prstGeom>
        </p:spPr>
      </p:pic>
      <p:sp>
        <p:nvSpPr>
          <p:cNvPr id="2" name="Title 1">
            <a:extLst>
              <a:ext uri="{FF2B5EF4-FFF2-40B4-BE49-F238E27FC236}">
                <a16:creationId xmlns:a16="http://schemas.microsoft.com/office/drawing/2014/main" id="{D5AD205C-37DC-29B4-105F-18FA6FB684BF}"/>
              </a:ext>
            </a:extLst>
          </p:cNvPr>
          <p:cNvSpPr>
            <a:spLocks noGrp="1"/>
          </p:cNvSpPr>
          <p:nvPr>
            <p:ph type="title"/>
          </p:nvPr>
        </p:nvSpPr>
        <p:spPr/>
        <p:txBody>
          <a:bodyPr/>
          <a:lstStyle/>
          <a:p>
            <a:r>
              <a:rPr lang="nl-BE"/>
              <a:t>Watervoorziening in Vlaanderen</a:t>
            </a:r>
          </a:p>
        </p:txBody>
      </p:sp>
      <p:pic>
        <p:nvPicPr>
          <p:cNvPr id="13" name="Picture 12" descr="Logo&#10;&#10;Description automatically generated">
            <a:extLst>
              <a:ext uri="{FF2B5EF4-FFF2-40B4-BE49-F238E27FC236}">
                <a16:creationId xmlns:a16="http://schemas.microsoft.com/office/drawing/2014/main" id="{B494CE07-0C31-52DA-3A84-29BC96B90E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050" y="3119884"/>
            <a:ext cx="1371600" cy="684058"/>
          </a:xfrm>
          <a:prstGeom prst="rect">
            <a:avLst/>
          </a:prstGeom>
        </p:spPr>
      </p:pic>
      <p:pic>
        <p:nvPicPr>
          <p:cNvPr id="15" name="Picture 14" descr="Logo&#10;&#10;Description automatically generated with low confidence">
            <a:extLst>
              <a:ext uri="{FF2B5EF4-FFF2-40B4-BE49-F238E27FC236}">
                <a16:creationId xmlns:a16="http://schemas.microsoft.com/office/drawing/2014/main" id="{6B389362-CC5C-3FB1-6D81-56F95BF720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5579" y="2019299"/>
            <a:ext cx="1221871" cy="298739"/>
          </a:xfrm>
          <a:prstGeom prst="rect">
            <a:avLst/>
          </a:prstGeom>
        </p:spPr>
      </p:pic>
      <p:pic>
        <p:nvPicPr>
          <p:cNvPr id="17" name="Picture 16">
            <a:extLst>
              <a:ext uri="{FF2B5EF4-FFF2-40B4-BE49-F238E27FC236}">
                <a16:creationId xmlns:a16="http://schemas.microsoft.com/office/drawing/2014/main" id="{82AAD43E-617D-B16F-4F0F-74699F0B79A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067596" y="4205029"/>
            <a:ext cx="740350" cy="260399"/>
          </a:xfrm>
          <a:prstGeom prst="rect">
            <a:avLst/>
          </a:prstGeom>
        </p:spPr>
      </p:pic>
      <p:pic>
        <p:nvPicPr>
          <p:cNvPr id="18" name="Graphic 17">
            <a:extLst>
              <a:ext uri="{FF2B5EF4-FFF2-40B4-BE49-F238E27FC236}">
                <a16:creationId xmlns:a16="http://schemas.microsoft.com/office/drawing/2014/main" id="{9D4C61A8-2B21-F7BD-1AB8-B021179E610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20827" y="4102763"/>
            <a:ext cx="886673" cy="776806"/>
          </a:xfrm>
          <a:prstGeom prst="rect">
            <a:avLst/>
          </a:prstGeom>
        </p:spPr>
      </p:pic>
      <p:pic>
        <p:nvPicPr>
          <p:cNvPr id="20" name="Graphic 19">
            <a:extLst>
              <a:ext uri="{FF2B5EF4-FFF2-40B4-BE49-F238E27FC236}">
                <a16:creationId xmlns:a16="http://schemas.microsoft.com/office/drawing/2014/main" id="{8B8CE423-37F2-93D0-848E-9F3C89B856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54875" y="2855880"/>
            <a:ext cx="638175" cy="38420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C2C5E972-8ECD-6F12-5104-6197BC71633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8383" y="2200262"/>
            <a:ext cx="1319063" cy="241200"/>
          </a:xfrm>
          <a:prstGeom prst="rect">
            <a:avLst/>
          </a:prstGeom>
        </p:spPr>
      </p:pic>
      <p:pic>
        <p:nvPicPr>
          <p:cNvPr id="12" name="Graphic 11">
            <a:extLst>
              <a:ext uri="{FF2B5EF4-FFF2-40B4-BE49-F238E27FC236}">
                <a16:creationId xmlns:a16="http://schemas.microsoft.com/office/drawing/2014/main" id="{EB79526A-DE11-3A4E-FF1F-AFE6DF5BE2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1713" y="5860833"/>
            <a:ext cx="1718478" cy="596781"/>
          </a:xfrm>
          <a:prstGeom prst="rect">
            <a:avLst/>
          </a:prstGeom>
        </p:spPr>
      </p:pic>
      <p:cxnSp>
        <p:nvCxnSpPr>
          <p:cNvPr id="14" name="Rechte verbindingslijn met pijl 13">
            <a:extLst>
              <a:ext uri="{FF2B5EF4-FFF2-40B4-BE49-F238E27FC236}">
                <a16:creationId xmlns:a16="http://schemas.microsoft.com/office/drawing/2014/main" id="{1C6734FC-6143-0A15-7C9B-5698169DB5A0}"/>
              </a:ext>
            </a:extLst>
          </p:cNvPr>
          <p:cNvCxnSpPr>
            <a:cxnSpLocks/>
          </p:cNvCxnSpPr>
          <p:nvPr/>
        </p:nvCxnSpPr>
        <p:spPr>
          <a:xfrm>
            <a:off x="4549422" y="4508502"/>
            <a:ext cx="1107093" cy="1352331"/>
          </a:xfrm>
          <a:prstGeom prst="straightConnector1">
            <a:avLst/>
          </a:prstGeom>
          <a:ln w="12700">
            <a:solidFill>
              <a:srgbClr val="2158A4"/>
            </a:solidFill>
            <a:prstDash val="dash"/>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975DA604-8121-86C3-8318-AE1CCC62788E}"/>
              </a:ext>
            </a:extLst>
          </p:cNvPr>
          <p:cNvCxnSpPr>
            <a:cxnSpLocks/>
          </p:cNvCxnSpPr>
          <p:nvPr/>
        </p:nvCxnSpPr>
        <p:spPr>
          <a:xfrm flipH="1">
            <a:off x="6435124" y="4879569"/>
            <a:ext cx="1775492" cy="981264"/>
          </a:xfrm>
          <a:prstGeom prst="straightConnector1">
            <a:avLst/>
          </a:prstGeom>
          <a:ln w="12700">
            <a:solidFill>
              <a:srgbClr val="2158A4"/>
            </a:solidFill>
            <a:prstDash val="dash"/>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2" name="Tekstvak 31">
            <a:extLst>
              <a:ext uri="{FF2B5EF4-FFF2-40B4-BE49-F238E27FC236}">
                <a16:creationId xmlns:a16="http://schemas.microsoft.com/office/drawing/2014/main" id="{DB29F2FB-055A-F50F-9D55-F3471DAE6B5A}"/>
              </a:ext>
            </a:extLst>
          </p:cNvPr>
          <p:cNvSpPr txBox="1"/>
          <p:nvPr/>
        </p:nvSpPr>
        <p:spPr>
          <a:xfrm>
            <a:off x="6975347" y="6170512"/>
            <a:ext cx="2340044" cy="338554"/>
          </a:xfrm>
          <a:prstGeom prst="rect">
            <a:avLst/>
          </a:prstGeom>
          <a:noFill/>
        </p:spPr>
        <p:txBody>
          <a:bodyPr wrap="square" rtlCol="0">
            <a:spAutoFit/>
          </a:bodyPr>
          <a:lstStyle/>
          <a:p>
            <a:r>
              <a:rPr lang="nl-BE" sz="1600" b="1">
                <a:solidFill>
                  <a:srgbClr val="2158A4"/>
                </a:solidFill>
              </a:rPr>
              <a:t>(vanaf 1 juli 2025)</a:t>
            </a:r>
          </a:p>
        </p:txBody>
      </p:sp>
    </p:spTree>
    <p:extLst>
      <p:ext uri="{BB962C8B-B14F-4D97-AF65-F5344CB8AC3E}">
        <p14:creationId xmlns:p14="http://schemas.microsoft.com/office/powerpoint/2010/main" val="383498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62FE2-0FDC-97CB-5B80-6D6A08400930}"/>
              </a:ext>
            </a:extLst>
          </p:cNvPr>
          <p:cNvSpPr>
            <a:spLocks noGrp="1"/>
          </p:cNvSpPr>
          <p:nvPr>
            <p:ph type="title"/>
          </p:nvPr>
        </p:nvSpPr>
        <p:spPr/>
        <p:txBody>
          <a:bodyPr/>
          <a:lstStyle/>
          <a:p>
            <a:r>
              <a:rPr lang="nl-BE"/>
              <a:t>De Watergroep in cijfers </a:t>
            </a:r>
            <a:r>
              <a:rPr lang="nl-BE" b="0"/>
              <a:t>(1)</a:t>
            </a:r>
            <a:endParaRPr lang="nl-BE"/>
          </a:p>
        </p:txBody>
      </p:sp>
      <p:sp>
        <p:nvSpPr>
          <p:cNvPr id="3" name="Freeform: Shape 14">
            <a:extLst>
              <a:ext uri="{FF2B5EF4-FFF2-40B4-BE49-F238E27FC236}">
                <a16:creationId xmlns:a16="http://schemas.microsoft.com/office/drawing/2014/main" id="{20ACA406-8659-FFDF-5BA8-3C09ED8AABF3}"/>
              </a:ext>
            </a:extLst>
          </p:cNvPr>
          <p:cNvSpPr/>
          <p:nvPr/>
        </p:nvSpPr>
        <p:spPr>
          <a:xfrm>
            <a:off x="1219204" y="2476516"/>
            <a:ext cx="2605193" cy="3254013"/>
          </a:xfrm>
          <a:custGeom>
            <a:avLst/>
            <a:gdLst>
              <a:gd name="connsiteX0" fmla="*/ 2197894 w 2605193"/>
              <a:gd name="connsiteY0" fmla="*/ 0 h 3254013"/>
              <a:gd name="connsiteX1" fmla="*/ 2605194 w 2605193"/>
              <a:gd name="connsiteY1" fmla="*/ 0 h 3254013"/>
              <a:gd name="connsiteX2" fmla="*/ 2605194 w 2605193"/>
              <a:gd name="connsiteY2" fmla="*/ 3254013 h 3254013"/>
              <a:gd name="connsiteX3" fmla="*/ 0 w 2605193"/>
              <a:gd name="connsiteY3" fmla="*/ 3254013 h 3254013"/>
              <a:gd name="connsiteX4" fmla="*/ 0 w 2605193"/>
              <a:gd name="connsiteY4" fmla="*/ 0 h 3254013"/>
              <a:gd name="connsiteX5" fmla="*/ 405330 w 2605193"/>
              <a:gd name="connsiteY5" fmla="*/ 0 h 32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193" h="3254013">
                <a:moveTo>
                  <a:pt x="2197894" y="0"/>
                </a:moveTo>
                <a:lnTo>
                  <a:pt x="2605194" y="0"/>
                </a:lnTo>
                <a:lnTo>
                  <a:pt x="2605194" y="3254013"/>
                </a:lnTo>
                <a:lnTo>
                  <a:pt x="0" y="3254013"/>
                </a:lnTo>
                <a:lnTo>
                  <a:pt x="0" y="0"/>
                </a:lnTo>
                <a:lnTo>
                  <a:pt x="405330" y="0"/>
                </a:lnTo>
              </a:path>
            </a:pathLst>
          </a:custGeom>
          <a:noFill/>
          <a:ln w="12704" cap="rnd">
            <a:solidFill>
              <a:srgbClr val="2158A4"/>
            </a:solidFill>
            <a:prstDash val="solid"/>
            <a:round/>
          </a:ln>
        </p:spPr>
        <p:txBody>
          <a:bodyPr rtlCol="0" anchor="ctr"/>
          <a:lstStyle/>
          <a:p>
            <a:endParaRPr lang="nl-BE"/>
          </a:p>
        </p:txBody>
      </p:sp>
      <p:sp>
        <p:nvSpPr>
          <p:cNvPr id="4" name="Freeform: Shape 15">
            <a:extLst>
              <a:ext uri="{FF2B5EF4-FFF2-40B4-BE49-F238E27FC236}">
                <a16:creationId xmlns:a16="http://schemas.microsoft.com/office/drawing/2014/main" id="{F81659B0-B3E8-BDED-C37B-B04F5E446997}"/>
              </a:ext>
            </a:extLst>
          </p:cNvPr>
          <p:cNvSpPr/>
          <p:nvPr/>
        </p:nvSpPr>
        <p:spPr>
          <a:xfrm>
            <a:off x="4793149" y="2476516"/>
            <a:ext cx="2605193" cy="3254013"/>
          </a:xfrm>
          <a:custGeom>
            <a:avLst/>
            <a:gdLst>
              <a:gd name="connsiteX0" fmla="*/ 2197958 w 2605193"/>
              <a:gd name="connsiteY0" fmla="*/ 0 h 3254013"/>
              <a:gd name="connsiteX1" fmla="*/ 2605194 w 2605193"/>
              <a:gd name="connsiteY1" fmla="*/ 0 h 3254013"/>
              <a:gd name="connsiteX2" fmla="*/ 2605194 w 2605193"/>
              <a:gd name="connsiteY2" fmla="*/ 3254013 h 3254013"/>
              <a:gd name="connsiteX3" fmla="*/ 0 w 2605193"/>
              <a:gd name="connsiteY3" fmla="*/ 3254013 h 3254013"/>
              <a:gd name="connsiteX4" fmla="*/ 0 w 2605193"/>
              <a:gd name="connsiteY4" fmla="*/ 0 h 3254013"/>
              <a:gd name="connsiteX5" fmla="*/ 405330 w 2605193"/>
              <a:gd name="connsiteY5" fmla="*/ 0 h 32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193" h="3254013">
                <a:moveTo>
                  <a:pt x="2197958" y="0"/>
                </a:moveTo>
                <a:lnTo>
                  <a:pt x="2605194" y="0"/>
                </a:lnTo>
                <a:lnTo>
                  <a:pt x="2605194" y="3254013"/>
                </a:lnTo>
                <a:lnTo>
                  <a:pt x="0" y="3254013"/>
                </a:lnTo>
                <a:lnTo>
                  <a:pt x="0" y="0"/>
                </a:lnTo>
                <a:lnTo>
                  <a:pt x="405330" y="0"/>
                </a:lnTo>
              </a:path>
            </a:pathLst>
          </a:custGeom>
          <a:noFill/>
          <a:ln w="12704" cap="rnd">
            <a:solidFill>
              <a:srgbClr val="2158A4"/>
            </a:solidFill>
            <a:prstDash val="solid"/>
            <a:round/>
          </a:ln>
        </p:spPr>
        <p:txBody>
          <a:bodyPr rtlCol="0" anchor="ctr"/>
          <a:lstStyle/>
          <a:p>
            <a:endParaRPr lang="nl-BE"/>
          </a:p>
        </p:txBody>
      </p:sp>
      <p:sp>
        <p:nvSpPr>
          <p:cNvPr id="5" name="Freeform: Shape 16">
            <a:extLst>
              <a:ext uri="{FF2B5EF4-FFF2-40B4-BE49-F238E27FC236}">
                <a16:creationId xmlns:a16="http://schemas.microsoft.com/office/drawing/2014/main" id="{B02E9CBF-6B70-B154-9EF4-26C83B901FC1}"/>
              </a:ext>
            </a:extLst>
          </p:cNvPr>
          <p:cNvSpPr/>
          <p:nvPr/>
        </p:nvSpPr>
        <p:spPr>
          <a:xfrm>
            <a:off x="8367157" y="1125628"/>
            <a:ext cx="2605193" cy="4604901"/>
          </a:xfrm>
          <a:custGeom>
            <a:avLst/>
            <a:gdLst>
              <a:gd name="connsiteX0" fmla="*/ 2197894 w 2605193"/>
              <a:gd name="connsiteY0" fmla="*/ 0 h 4604901"/>
              <a:gd name="connsiteX1" fmla="*/ 2605194 w 2605193"/>
              <a:gd name="connsiteY1" fmla="*/ 0 h 4604901"/>
              <a:gd name="connsiteX2" fmla="*/ 2605194 w 2605193"/>
              <a:gd name="connsiteY2" fmla="*/ 4604901 h 4604901"/>
              <a:gd name="connsiteX3" fmla="*/ 0 w 2605193"/>
              <a:gd name="connsiteY3" fmla="*/ 4604901 h 4604901"/>
              <a:gd name="connsiteX4" fmla="*/ 0 w 2605193"/>
              <a:gd name="connsiteY4" fmla="*/ 0 h 4604901"/>
              <a:gd name="connsiteX5" fmla="*/ 405330 w 2605193"/>
              <a:gd name="connsiteY5" fmla="*/ 0 h 46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193" h="4604901">
                <a:moveTo>
                  <a:pt x="2197894" y="0"/>
                </a:moveTo>
                <a:lnTo>
                  <a:pt x="2605194" y="0"/>
                </a:lnTo>
                <a:lnTo>
                  <a:pt x="2605194" y="4604901"/>
                </a:lnTo>
                <a:lnTo>
                  <a:pt x="0" y="4604901"/>
                </a:lnTo>
                <a:lnTo>
                  <a:pt x="0" y="0"/>
                </a:lnTo>
                <a:lnTo>
                  <a:pt x="405330" y="0"/>
                </a:lnTo>
              </a:path>
            </a:pathLst>
          </a:custGeom>
          <a:noFill/>
          <a:ln w="12704" cap="rnd">
            <a:solidFill>
              <a:srgbClr val="2158A4"/>
            </a:solidFill>
            <a:prstDash val="solid"/>
            <a:round/>
          </a:ln>
        </p:spPr>
        <p:txBody>
          <a:bodyPr rtlCol="0" anchor="ctr"/>
          <a:lstStyle/>
          <a:p>
            <a:endParaRPr lang="nl-BE"/>
          </a:p>
        </p:txBody>
      </p:sp>
      <p:pic>
        <p:nvPicPr>
          <p:cNvPr id="6" name="Graphic 5">
            <a:extLst>
              <a:ext uri="{FF2B5EF4-FFF2-40B4-BE49-F238E27FC236}">
                <a16:creationId xmlns:a16="http://schemas.microsoft.com/office/drawing/2014/main" id="{D0B0F092-1BA4-EF6E-EB44-E7251A07D0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6372" y="2060848"/>
            <a:ext cx="570856" cy="765322"/>
          </a:xfrm>
          <a:prstGeom prst="rect">
            <a:avLst/>
          </a:prstGeom>
        </p:spPr>
      </p:pic>
      <p:pic>
        <p:nvPicPr>
          <p:cNvPr id="7" name="Graphic 6">
            <a:extLst>
              <a:ext uri="{FF2B5EF4-FFF2-40B4-BE49-F238E27FC236}">
                <a16:creationId xmlns:a16="http://schemas.microsoft.com/office/drawing/2014/main" id="{2183CB6E-81A6-0AB9-53C2-190FB0644D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2226" y="2037838"/>
            <a:ext cx="1587104" cy="696318"/>
          </a:xfrm>
          <a:prstGeom prst="rect">
            <a:avLst/>
          </a:prstGeom>
        </p:spPr>
      </p:pic>
      <p:pic>
        <p:nvPicPr>
          <p:cNvPr id="8" name="Picture 26">
            <a:extLst>
              <a:ext uri="{FF2B5EF4-FFF2-40B4-BE49-F238E27FC236}">
                <a16:creationId xmlns:a16="http://schemas.microsoft.com/office/drawing/2014/main" id="{A0DC3E27-F3BD-BC5A-40A9-F1A5369DB3BA}"/>
              </a:ext>
            </a:extLst>
          </p:cNvPr>
          <p:cNvPicPr>
            <a:picLocks noChangeAspect="1"/>
          </p:cNvPicPr>
          <p:nvPr/>
        </p:nvPicPr>
        <p:blipFill>
          <a:blip r:embed="rId7"/>
          <a:srcRect/>
          <a:stretch/>
        </p:blipFill>
        <p:spPr>
          <a:xfrm>
            <a:off x="8968905" y="386042"/>
            <a:ext cx="1485735" cy="1470952"/>
          </a:xfrm>
          <a:prstGeom prst="rect">
            <a:avLst/>
          </a:prstGeom>
        </p:spPr>
      </p:pic>
      <p:sp>
        <p:nvSpPr>
          <p:cNvPr id="9" name="TextBox 27">
            <a:extLst>
              <a:ext uri="{FF2B5EF4-FFF2-40B4-BE49-F238E27FC236}">
                <a16:creationId xmlns:a16="http://schemas.microsoft.com/office/drawing/2014/main" id="{A0363B7C-DFDD-D587-EA13-9E5466B50A26}"/>
              </a:ext>
            </a:extLst>
          </p:cNvPr>
          <p:cNvSpPr txBox="1"/>
          <p:nvPr/>
        </p:nvSpPr>
        <p:spPr>
          <a:xfrm>
            <a:off x="1219204" y="3073776"/>
            <a:ext cx="2605192" cy="977896"/>
          </a:xfrm>
          <a:prstGeom prst="rect">
            <a:avLst/>
          </a:prstGeom>
          <a:noFill/>
        </p:spPr>
        <p:txBody>
          <a:bodyPr wrap="square" rtlCol="0" anchor="ctr">
            <a:spAutoFit/>
          </a:bodyPr>
          <a:lstStyle/>
          <a:p>
            <a:pPr algn="ctr">
              <a:lnSpc>
                <a:spcPct val="85000"/>
              </a:lnSpc>
            </a:pPr>
            <a:r>
              <a:rPr lang="nl-BE" sz="4500" b="1">
                <a:solidFill>
                  <a:srgbClr val="33BA26"/>
                </a:solidFill>
              </a:rPr>
              <a:t>81</a:t>
            </a:r>
            <a:br>
              <a:rPr lang="nl-BE" sz="2000">
                <a:solidFill>
                  <a:schemeClr val="tx1">
                    <a:lumMod val="75000"/>
                  </a:schemeClr>
                </a:solidFill>
              </a:rPr>
            </a:br>
            <a:r>
              <a:rPr lang="nl-BE" sz="2250" b="1">
                <a:solidFill>
                  <a:schemeClr val="bg2">
                    <a:lumMod val="10000"/>
                  </a:schemeClr>
                </a:solidFill>
              </a:rPr>
              <a:t>watertorens</a:t>
            </a:r>
          </a:p>
        </p:txBody>
      </p:sp>
      <p:sp>
        <p:nvSpPr>
          <p:cNvPr id="10" name="TextBox 28">
            <a:extLst>
              <a:ext uri="{FF2B5EF4-FFF2-40B4-BE49-F238E27FC236}">
                <a16:creationId xmlns:a16="http://schemas.microsoft.com/office/drawing/2014/main" id="{460F8961-032D-76DD-E682-AA50F0E7E78F}"/>
              </a:ext>
            </a:extLst>
          </p:cNvPr>
          <p:cNvSpPr txBox="1"/>
          <p:nvPr/>
        </p:nvSpPr>
        <p:spPr>
          <a:xfrm>
            <a:off x="1219204" y="4324726"/>
            <a:ext cx="2605192" cy="977896"/>
          </a:xfrm>
          <a:prstGeom prst="rect">
            <a:avLst/>
          </a:prstGeom>
          <a:noFill/>
        </p:spPr>
        <p:txBody>
          <a:bodyPr wrap="square" rtlCol="0" anchor="ctr">
            <a:spAutoFit/>
          </a:bodyPr>
          <a:lstStyle/>
          <a:p>
            <a:pPr algn="ctr">
              <a:lnSpc>
                <a:spcPct val="85000"/>
              </a:lnSpc>
            </a:pPr>
            <a:r>
              <a:rPr lang="nl-BE" sz="4500" b="1">
                <a:solidFill>
                  <a:srgbClr val="33BA26"/>
                </a:solidFill>
              </a:rPr>
              <a:t>59</a:t>
            </a:r>
            <a:br>
              <a:rPr lang="nl-BE" sz="2000">
                <a:solidFill>
                  <a:schemeClr val="tx1">
                    <a:lumMod val="75000"/>
                  </a:schemeClr>
                </a:solidFill>
              </a:rPr>
            </a:br>
            <a:r>
              <a:rPr lang="nl-BE" sz="2250" b="1">
                <a:solidFill>
                  <a:schemeClr val="bg2">
                    <a:lumMod val="10000"/>
                  </a:schemeClr>
                </a:solidFill>
              </a:rPr>
              <a:t>reservoirs</a:t>
            </a:r>
          </a:p>
        </p:txBody>
      </p:sp>
      <p:sp>
        <p:nvSpPr>
          <p:cNvPr id="11" name="TextBox 29">
            <a:extLst>
              <a:ext uri="{FF2B5EF4-FFF2-40B4-BE49-F238E27FC236}">
                <a16:creationId xmlns:a16="http://schemas.microsoft.com/office/drawing/2014/main" id="{A635B1A6-AB2E-D7D9-3382-5E449E533F42}"/>
              </a:ext>
            </a:extLst>
          </p:cNvPr>
          <p:cNvSpPr txBox="1"/>
          <p:nvPr/>
        </p:nvSpPr>
        <p:spPr>
          <a:xfrm>
            <a:off x="4793404" y="2898080"/>
            <a:ext cx="2605192" cy="1272208"/>
          </a:xfrm>
          <a:prstGeom prst="rect">
            <a:avLst/>
          </a:prstGeom>
          <a:noFill/>
        </p:spPr>
        <p:txBody>
          <a:bodyPr wrap="square" rtlCol="0" anchor="ctr">
            <a:spAutoFit/>
          </a:bodyPr>
          <a:lstStyle/>
          <a:p>
            <a:pPr algn="ctr">
              <a:lnSpc>
                <a:spcPct val="85000"/>
              </a:lnSpc>
            </a:pPr>
            <a:r>
              <a:rPr lang="nl-BE" sz="4500" b="1">
                <a:solidFill>
                  <a:srgbClr val="33BA26"/>
                </a:solidFill>
              </a:rPr>
              <a:t>86</a:t>
            </a:r>
            <a:br>
              <a:rPr lang="nl-BE" sz="2000">
                <a:solidFill>
                  <a:schemeClr val="tx1">
                    <a:lumMod val="75000"/>
                  </a:schemeClr>
                </a:solidFill>
              </a:rPr>
            </a:br>
            <a:r>
              <a:rPr lang="nl-BE" sz="2250" b="1" err="1">
                <a:solidFill>
                  <a:schemeClr val="bg2">
                    <a:lumMod val="10000"/>
                  </a:schemeClr>
                </a:solidFill>
              </a:rPr>
              <a:t>grondwater-winningen</a:t>
            </a:r>
            <a:endParaRPr lang="nl-BE" sz="2250" b="1">
              <a:solidFill>
                <a:schemeClr val="bg2">
                  <a:lumMod val="10000"/>
                </a:schemeClr>
              </a:solidFill>
            </a:endParaRPr>
          </a:p>
        </p:txBody>
      </p:sp>
      <p:sp>
        <p:nvSpPr>
          <p:cNvPr id="12" name="TextBox 30">
            <a:extLst>
              <a:ext uri="{FF2B5EF4-FFF2-40B4-BE49-F238E27FC236}">
                <a16:creationId xmlns:a16="http://schemas.microsoft.com/office/drawing/2014/main" id="{CE86C7AD-5D22-849F-7645-E8E39E5F7A48}"/>
              </a:ext>
            </a:extLst>
          </p:cNvPr>
          <p:cNvSpPr txBox="1"/>
          <p:nvPr/>
        </p:nvSpPr>
        <p:spPr>
          <a:xfrm>
            <a:off x="4793404" y="4348782"/>
            <a:ext cx="2605192" cy="1272208"/>
          </a:xfrm>
          <a:prstGeom prst="rect">
            <a:avLst/>
          </a:prstGeom>
          <a:noFill/>
        </p:spPr>
        <p:txBody>
          <a:bodyPr wrap="square" rtlCol="0" anchor="ctr">
            <a:spAutoFit/>
          </a:bodyPr>
          <a:lstStyle/>
          <a:p>
            <a:pPr algn="ctr">
              <a:lnSpc>
                <a:spcPct val="85000"/>
              </a:lnSpc>
            </a:pPr>
            <a:r>
              <a:rPr lang="nl-BE" sz="4500" b="1">
                <a:solidFill>
                  <a:srgbClr val="33BA26"/>
                </a:solidFill>
              </a:rPr>
              <a:t>5</a:t>
            </a:r>
            <a:br>
              <a:rPr lang="nl-BE" sz="2000">
                <a:solidFill>
                  <a:schemeClr val="tx1">
                    <a:lumMod val="75000"/>
                  </a:schemeClr>
                </a:solidFill>
              </a:rPr>
            </a:br>
            <a:r>
              <a:rPr lang="nl-BE" sz="2250" b="1">
                <a:solidFill>
                  <a:schemeClr val="bg2">
                    <a:lumMod val="10000"/>
                  </a:schemeClr>
                </a:solidFill>
              </a:rPr>
              <a:t>oppervlaktewater-winningen</a:t>
            </a:r>
          </a:p>
        </p:txBody>
      </p:sp>
      <p:sp>
        <p:nvSpPr>
          <p:cNvPr id="13" name="TextBox 31">
            <a:extLst>
              <a:ext uri="{FF2B5EF4-FFF2-40B4-BE49-F238E27FC236}">
                <a16:creationId xmlns:a16="http://schemas.microsoft.com/office/drawing/2014/main" id="{16532CFA-9D3B-A606-EB40-48DBC0D51961}"/>
              </a:ext>
            </a:extLst>
          </p:cNvPr>
          <p:cNvSpPr txBox="1"/>
          <p:nvPr/>
        </p:nvSpPr>
        <p:spPr>
          <a:xfrm>
            <a:off x="8367158" y="1478717"/>
            <a:ext cx="2605192" cy="1566519"/>
          </a:xfrm>
          <a:prstGeom prst="rect">
            <a:avLst/>
          </a:prstGeom>
          <a:noFill/>
        </p:spPr>
        <p:txBody>
          <a:bodyPr wrap="square" rtlCol="0" anchor="ctr">
            <a:spAutoFit/>
          </a:bodyPr>
          <a:lstStyle/>
          <a:p>
            <a:pPr algn="ctr">
              <a:lnSpc>
                <a:spcPct val="85000"/>
              </a:lnSpc>
            </a:pPr>
            <a:r>
              <a:rPr lang="nl-BE" sz="4500" b="1">
                <a:solidFill>
                  <a:srgbClr val="33BA26"/>
                </a:solidFill>
              </a:rPr>
              <a:t>1,5 </a:t>
            </a:r>
            <a:r>
              <a:rPr lang="nl-BE" sz="2250" b="1">
                <a:solidFill>
                  <a:srgbClr val="33BA26"/>
                </a:solidFill>
              </a:rPr>
              <a:t>miljoen</a:t>
            </a:r>
            <a:br>
              <a:rPr lang="nl-BE" sz="2000">
                <a:solidFill>
                  <a:schemeClr val="tx1">
                    <a:lumMod val="75000"/>
                  </a:schemeClr>
                </a:solidFill>
              </a:rPr>
            </a:br>
            <a:r>
              <a:rPr lang="nl-BE" sz="2250" b="1">
                <a:solidFill>
                  <a:schemeClr val="bg2">
                    <a:lumMod val="10000"/>
                  </a:schemeClr>
                </a:solidFill>
              </a:rPr>
              <a:t>drinkwater-aftakkingen in dienst</a:t>
            </a:r>
          </a:p>
        </p:txBody>
      </p:sp>
      <p:sp>
        <p:nvSpPr>
          <p:cNvPr id="14" name="TextBox 32">
            <a:extLst>
              <a:ext uri="{FF2B5EF4-FFF2-40B4-BE49-F238E27FC236}">
                <a16:creationId xmlns:a16="http://schemas.microsoft.com/office/drawing/2014/main" id="{E03D1AF4-531F-0884-0961-A184636ED6D4}"/>
              </a:ext>
            </a:extLst>
          </p:cNvPr>
          <p:cNvSpPr txBox="1"/>
          <p:nvPr/>
        </p:nvSpPr>
        <p:spPr>
          <a:xfrm>
            <a:off x="8367158" y="3144108"/>
            <a:ext cx="2605192" cy="977896"/>
          </a:xfrm>
          <a:prstGeom prst="rect">
            <a:avLst/>
          </a:prstGeom>
          <a:noFill/>
        </p:spPr>
        <p:txBody>
          <a:bodyPr wrap="square" rtlCol="0" anchor="ctr">
            <a:spAutoFit/>
          </a:bodyPr>
          <a:lstStyle/>
          <a:p>
            <a:pPr algn="ctr">
              <a:lnSpc>
                <a:spcPct val="85000"/>
              </a:lnSpc>
            </a:pPr>
            <a:r>
              <a:rPr lang="nl-BE" sz="4500" b="1">
                <a:solidFill>
                  <a:srgbClr val="33BA26"/>
                </a:solidFill>
              </a:rPr>
              <a:t>34.571</a:t>
            </a:r>
            <a:br>
              <a:rPr lang="nl-BE" sz="2000">
                <a:solidFill>
                  <a:schemeClr val="tx1">
                    <a:lumMod val="75000"/>
                  </a:schemeClr>
                </a:solidFill>
              </a:rPr>
            </a:br>
            <a:r>
              <a:rPr lang="nl-BE" sz="2250" b="1">
                <a:solidFill>
                  <a:schemeClr val="bg2">
                    <a:lumMod val="10000"/>
                  </a:schemeClr>
                </a:solidFill>
              </a:rPr>
              <a:t>kilometer leidingen</a:t>
            </a:r>
          </a:p>
        </p:txBody>
      </p:sp>
      <p:sp>
        <p:nvSpPr>
          <p:cNvPr id="15" name="TextBox 33">
            <a:extLst>
              <a:ext uri="{FF2B5EF4-FFF2-40B4-BE49-F238E27FC236}">
                <a16:creationId xmlns:a16="http://schemas.microsoft.com/office/drawing/2014/main" id="{F7B137F9-280B-F524-AB89-3B2071732278}"/>
              </a:ext>
            </a:extLst>
          </p:cNvPr>
          <p:cNvSpPr txBox="1"/>
          <p:nvPr/>
        </p:nvSpPr>
        <p:spPr>
          <a:xfrm>
            <a:off x="8367158" y="4437112"/>
            <a:ext cx="2605192" cy="1272208"/>
          </a:xfrm>
          <a:prstGeom prst="rect">
            <a:avLst/>
          </a:prstGeom>
          <a:noFill/>
        </p:spPr>
        <p:txBody>
          <a:bodyPr wrap="square" rtlCol="0" anchor="ctr">
            <a:spAutoFit/>
          </a:bodyPr>
          <a:lstStyle/>
          <a:p>
            <a:pPr algn="ctr">
              <a:lnSpc>
                <a:spcPct val="85000"/>
              </a:lnSpc>
            </a:pPr>
            <a:r>
              <a:rPr lang="nl-BE" sz="4500" b="1">
                <a:solidFill>
                  <a:srgbClr val="33BA26"/>
                </a:solidFill>
              </a:rPr>
              <a:t>3,3 </a:t>
            </a:r>
            <a:r>
              <a:rPr lang="nl-BE" sz="2250" b="1">
                <a:solidFill>
                  <a:srgbClr val="33BA26"/>
                </a:solidFill>
              </a:rPr>
              <a:t>miljoen</a:t>
            </a:r>
            <a:br>
              <a:rPr lang="nl-BE" sz="2000">
                <a:solidFill>
                  <a:schemeClr val="tx1">
                    <a:lumMod val="75000"/>
                  </a:schemeClr>
                </a:solidFill>
              </a:rPr>
            </a:br>
            <a:r>
              <a:rPr lang="nl-BE" sz="2250" b="1">
                <a:solidFill>
                  <a:schemeClr val="bg2">
                    <a:lumMod val="10000"/>
                  </a:schemeClr>
                </a:solidFill>
              </a:rPr>
              <a:t>verbruikers in Vlaanderen</a:t>
            </a:r>
          </a:p>
        </p:txBody>
      </p:sp>
    </p:spTree>
    <p:extLst>
      <p:ext uri="{BB962C8B-B14F-4D97-AF65-F5344CB8AC3E}">
        <p14:creationId xmlns:p14="http://schemas.microsoft.com/office/powerpoint/2010/main" val="218885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0D05E-3765-63B5-C46B-BAA775536274}"/>
              </a:ext>
            </a:extLst>
          </p:cNvPr>
          <p:cNvSpPr>
            <a:spLocks noGrp="1"/>
          </p:cNvSpPr>
          <p:nvPr>
            <p:ph type="title"/>
          </p:nvPr>
        </p:nvSpPr>
        <p:spPr/>
        <p:txBody>
          <a:bodyPr/>
          <a:lstStyle/>
          <a:p>
            <a:r>
              <a:rPr lang="nl-BE"/>
              <a:t>Waterproductie </a:t>
            </a:r>
            <a:r>
              <a:rPr lang="nl-BE" b="0"/>
              <a:t>(2022)</a:t>
            </a:r>
          </a:p>
        </p:txBody>
      </p:sp>
      <p:sp>
        <p:nvSpPr>
          <p:cNvPr id="3" name="Tijdelijke aanduiding voor tekst 2">
            <a:extLst>
              <a:ext uri="{FF2B5EF4-FFF2-40B4-BE49-F238E27FC236}">
                <a16:creationId xmlns:a16="http://schemas.microsoft.com/office/drawing/2014/main" id="{6A6261C0-737F-6AFB-137B-3253E621DD88}"/>
              </a:ext>
            </a:extLst>
          </p:cNvPr>
          <p:cNvSpPr>
            <a:spLocks noGrp="1"/>
          </p:cNvSpPr>
          <p:nvPr>
            <p:ph type="body" sz="quarter" idx="4294967295"/>
          </p:nvPr>
        </p:nvSpPr>
        <p:spPr>
          <a:xfrm>
            <a:off x="711200" y="2041525"/>
            <a:ext cx="4956175" cy="3313113"/>
          </a:xfrm>
        </p:spPr>
        <p:txBody>
          <a:bodyPr/>
          <a:lstStyle/>
          <a:p>
            <a:r>
              <a:rPr lang="nl-BE" b="1"/>
              <a:t>Jaarproductie</a:t>
            </a:r>
            <a:r>
              <a:rPr lang="nl-BE"/>
              <a:t>: 127 miljoen m³</a:t>
            </a:r>
          </a:p>
          <a:p>
            <a:pPr lvl="1"/>
            <a:r>
              <a:rPr lang="nl-BE" b="1">
                <a:solidFill>
                  <a:srgbClr val="33BA26"/>
                </a:solidFill>
              </a:rPr>
              <a:t>Oppervlaktewater</a:t>
            </a:r>
            <a:r>
              <a:rPr lang="nl-BE"/>
              <a:t> </a:t>
            </a:r>
            <a:r>
              <a:rPr lang="nl-BE">
                <a:solidFill>
                  <a:srgbClr val="33BA26"/>
                </a:solidFill>
              </a:rPr>
              <a:t>(25%)</a:t>
            </a:r>
          </a:p>
          <a:p>
            <a:pPr lvl="1"/>
            <a:r>
              <a:rPr lang="nl-BE" b="1">
                <a:solidFill>
                  <a:srgbClr val="A47229"/>
                </a:solidFill>
              </a:rPr>
              <a:t>Grondwater</a:t>
            </a:r>
            <a:r>
              <a:rPr lang="nl-BE">
                <a:solidFill>
                  <a:srgbClr val="A47229"/>
                </a:solidFill>
              </a:rPr>
              <a:t> (75%)</a:t>
            </a:r>
            <a:br>
              <a:rPr lang="nl-BE"/>
            </a:br>
            <a:endParaRPr lang="nl-BE"/>
          </a:p>
          <a:p>
            <a:r>
              <a:rPr lang="nl-BE" b="1"/>
              <a:t>Dagproductie</a:t>
            </a:r>
            <a:r>
              <a:rPr lang="nl-BE"/>
              <a:t>: 350.000 m³</a:t>
            </a:r>
          </a:p>
          <a:p>
            <a:pPr lvl="1"/>
            <a:r>
              <a:rPr lang="nl-BE"/>
              <a:t>= gebouw van 25 verdiepingen </a:t>
            </a:r>
            <a:br>
              <a:rPr lang="nl-BE"/>
            </a:br>
            <a:r>
              <a:rPr lang="nl-BE"/>
              <a:t>op voetbalveld</a:t>
            </a:r>
          </a:p>
          <a:p>
            <a:endParaRPr lang="nl-BE"/>
          </a:p>
          <a:p>
            <a:endParaRPr lang="nl-BE"/>
          </a:p>
          <a:p>
            <a:endParaRPr lang="nl-BE"/>
          </a:p>
        </p:txBody>
      </p:sp>
      <p:cxnSp>
        <p:nvCxnSpPr>
          <p:cNvPr id="4" name="Rechte verbindingslijn 3">
            <a:extLst>
              <a:ext uri="{FF2B5EF4-FFF2-40B4-BE49-F238E27FC236}">
                <a16:creationId xmlns:a16="http://schemas.microsoft.com/office/drawing/2014/main" id="{84FF064A-1ADE-D017-D13A-768D17B62681}"/>
              </a:ext>
            </a:extLst>
          </p:cNvPr>
          <p:cNvCxnSpPr>
            <a:cxnSpLocks/>
          </p:cNvCxnSpPr>
          <p:nvPr/>
        </p:nvCxnSpPr>
        <p:spPr>
          <a:xfrm flipH="1">
            <a:off x="3200400" y="2885703"/>
            <a:ext cx="4339183" cy="0"/>
          </a:xfrm>
          <a:prstGeom prst="line">
            <a:avLst/>
          </a:prstGeom>
          <a:ln w="31750" cap="rnd">
            <a:solidFill>
              <a:srgbClr val="A47229"/>
            </a:solidFill>
            <a:prstDash val="sysDot"/>
            <a:headEnd type="none" w="sm" len="sm"/>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F1E78A47-C8F2-1F57-618E-DAB3CF7BB625}"/>
              </a:ext>
            </a:extLst>
          </p:cNvPr>
          <p:cNvCxnSpPr>
            <a:cxnSpLocks/>
          </p:cNvCxnSpPr>
          <p:nvPr/>
        </p:nvCxnSpPr>
        <p:spPr>
          <a:xfrm flipH="1">
            <a:off x="3784600" y="2549922"/>
            <a:ext cx="4544979" cy="0"/>
          </a:xfrm>
          <a:prstGeom prst="line">
            <a:avLst/>
          </a:prstGeom>
          <a:ln w="31750" cap="rnd">
            <a:solidFill>
              <a:srgbClr val="33BA26"/>
            </a:solidFill>
            <a:prstDash val="sysDot"/>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grpSp>
        <p:nvGrpSpPr>
          <p:cNvPr id="6" name="Groep 5">
            <a:extLst>
              <a:ext uri="{FF2B5EF4-FFF2-40B4-BE49-F238E27FC236}">
                <a16:creationId xmlns:a16="http://schemas.microsoft.com/office/drawing/2014/main" id="{826455E7-CF86-7FAC-EB92-CE06AC59EA34}"/>
              </a:ext>
            </a:extLst>
          </p:cNvPr>
          <p:cNvGrpSpPr/>
          <p:nvPr/>
        </p:nvGrpSpPr>
        <p:grpSpPr>
          <a:xfrm>
            <a:off x="5829300" y="1021698"/>
            <a:ext cx="6436044" cy="6399368"/>
            <a:chOff x="5828916" y="780308"/>
            <a:chExt cx="6436044" cy="6399368"/>
          </a:xfrm>
        </p:grpSpPr>
        <p:grpSp>
          <p:nvGrpSpPr>
            <p:cNvPr id="7" name="Groep 6">
              <a:extLst>
                <a:ext uri="{FF2B5EF4-FFF2-40B4-BE49-F238E27FC236}">
                  <a16:creationId xmlns:a16="http://schemas.microsoft.com/office/drawing/2014/main" id="{0F59AA98-4B31-20E7-9A63-82BF83D78DAB}"/>
                </a:ext>
              </a:extLst>
            </p:cNvPr>
            <p:cNvGrpSpPr/>
            <p:nvPr/>
          </p:nvGrpSpPr>
          <p:grpSpPr>
            <a:xfrm flipH="1">
              <a:off x="5828916" y="3505596"/>
              <a:ext cx="6436044" cy="3674080"/>
              <a:chOff x="5836575" y="3511549"/>
              <a:chExt cx="6436044" cy="3674080"/>
            </a:xfrm>
          </p:grpSpPr>
          <p:sp>
            <p:nvSpPr>
              <p:cNvPr id="20" name="Ruit 19">
                <a:extLst>
                  <a:ext uri="{FF2B5EF4-FFF2-40B4-BE49-F238E27FC236}">
                    <a16:creationId xmlns:a16="http://schemas.microsoft.com/office/drawing/2014/main" id="{5A97B8E0-E430-5E97-1858-53CB4F3DC141}"/>
                  </a:ext>
                </a:extLst>
              </p:cNvPr>
              <p:cNvSpPr/>
              <p:nvPr/>
            </p:nvSpPr>
            <p:spPr>
              <a:xfrm flipH="1">
                <a:off x="5837404" y="3511549"/>
                <a:ext cx="3218022" cy="1838375"/>
              </a:xfrm>
              <a:prstGeom prst="diamond">
                <a:avLst/>
              </a:prstGeom>
              <a:gradFill flip="none" rotWithShape="1">
                <a:gsLst>
                  <a:gs pos="0">
                    <a:schemeClr val="tx1">
                      <a:alpha val="75000"/>
                    </a:schemeClr>
                  </a:gs>
                  <a:gs pos="70000">
                    <a:schemeClr val="accent6">
                      <a:alpha val="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sp>
            <p:nvSpPr>
              <p:cNvPr id="21" name="Ruit 20">
                <a:extLst>
                  <a:ext uri="{FF2B5EF4-FFF2-40B4-BE49-F238E27FC236}">
                    <a16:creationId xmlns:a16="http://schemas.microsoft.com/office/drawing/2014/main" id="{70A0CCD7-7D5B-15BA-A8CB-FDF8B544791A}"/>
                  </a:ext>
                </a:extLst>
              </p:cNvPr>
              <p:cNvSpPr/>
              <p:nvPr/>
            </p:nvSpPr>
            <p:spPr>
              <a:xfrm>
                <a:off x="5836575" y="5347254"/>
                <a:ext cx="3218022" cy="1838375"/>
              </a:xfrm>
              <a:prstGeom prst="diamond">
                <a:avLst/>
              </a:prstGeom>
              <a:gradFill flip="none" rotWithShape="1">
                <a:gsLst>
                  <a:gs pos="0">
                    <a:schemeClr val="tx1">
                      <a:alpha val="75000"/>
                    </a:schemeClr>
                  </a:gs>
                  <a:gs pos="70000">
                    <a:schemeClr val="accent6">
                      <a:alpha val="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sp>
            <p:nvSpPr>
              <p:cNvPr id="22" name="Ruit 21">
                <a:extLst>
                  <a:ext uri="{FF2B5EF4-FFF2-40B4-BE49-F238E27FC236}">
                    <a16:creationId xmlns:a16="http://schemas.microsoft.com/office/drawing/2014/main" id="{87EC0889-4D38-BB93-D0C5-03EFC9828F9E}"/>
                  </a:ext>
                </a:extLst>
              </p:cNvPr>
              <p:cNvSpPr/>
              <p:nvPr/>
            </p:nvSpPr>
            <p:spPr>
              <a:xfrm flipH="1">
                <a:off x="9054597" y="5347254"/>
                <a:ext cx="3218022" cy="1838375"/>
              </a:xfrm>
              <a:prstGeom prst="diamond">
                <a:avLst/>
              </a:prstGeom>
              <a:gradFill flip="none" rotWithShape="1">
                <a:gsLst>
                  <a:gs pos="0">
                    <a:schemeClr val="tx1">
                      <a:alpha val="12000"/>
                    </a:schemeClr>
                  </a:gs>
                  <a:gs pos="70000">
                    <a:schemeClr val="accent6">
                      <a:alpha val="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err="1"/>
              </a:p>
            </p:txBody>
          </p:sp>
        </p:grpSp>
        <p:sp>
          <p:nvSpPr>
            <p:cNvPr id="8" name="Vrije vorm: vorm 7">
              <a:extLst>
                <a:ext uri="{FF2B5EF4-FFF2-40B4-BE49-F238E27FC236}">
                  <a16:creationId xmlns:a16="http://schemas.microsoft.com/office/drawing/2014/main" id="{29918764-EA4E-AA67-407A-1D65C081AAA8}"/>
                </a:ext>
              </a:extLst>
            </p:cNvPr>
            <p:cNvSpPr/>
            <p:nvPr/>
          </p:nvSpPr>
          <p:spPr>
            <a:xfrm>
              <a:off x="9046938" y="1523619"/>
              <a:ext cx="1609011" cy="4738450"/>
            </a:xfrm>
            <a:custGeom>
              <a:avLst/>
              <a:gdLst>
                <a:gd name="connsiteX0" fmla="*/ 0 w 1609011"/>
                <a:gd name="connsiteY0" fmla="*/ 0 h 4738450"/>
                <a:gd name="connsiteX1" fmla="*/ 1609011 w 1609011"/>
                <a:gd name="connsiteY1" fmla="*/ 1227299 h 4738450"/>
                <a:gd name="connsiteX2" fmla="*/ 1609011 w 1609011"/>
                <a:gd name="connsiteY2" fmla="*/ 3817977 h 4738450"/>
                <a:gd name="connsiteX3" fmla="*/ 0 w 1609011"/>
                <a:gd name="connsiteY3" fmla="*/ 4738451 h 4738450"/>
              </a:gdLst>
              <a:ahLst/>
              <a:cxnLst>
                <a:cxn ang="0">
                  <a:pos x="connsiteX0" y="connsiteY0"/>
                </a:cxn>
                <a:cxn ang="0">
                  <a:pos x="connsiteX1" y="connsiteY1"/>
                </a:cxn>
                <a:cxn ang="0">
                  <a:pos x="connsiteX2" y="connsiteY2"/>
                </a:cxn>
                <a:cxn ang="0">
                  <a:pos x="connsiteX3" y="connsiteY3"/>
                </a:cxn>
              </a:cxnLst>
              <a:rect l="l" t="t" r="r" b="b"/>
              <a:pathLst>
                <a:path w="1609011" h="4738450">
                  <a:moveTo>
                    <a:pt x="0" y="0"/>
                  </a:moveTo>
                  <a:lnTo>
                    <a:pt x="1609011" y="1227299"/>
                  </a:lnTo>
                  <a:lnTo>
                    <a:pt x="1609011" y="3817977"/>
                  </a:lnTo>
                  <a:lnTo>
                    <a:pt x="0" y="4738451"/>
                  </a:lnTo>
                  <a:close/>
                </a:path>
              </a:pathLst>
            </a:custGeom>
            <a:solidFill>
              <a:srgbClr val="A47229"/>
            </a:solidFill>
            <a:ln w="12789"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9A35B22F-BC63-BDD1-C787-571A43ECDA6F}"/>
                </a:ext>
              </a:extLst>
            </p:cNvPr>
            <p:cNvSpPr/>
            <p:nvPr/>
          </p:nvSpPr>
          <p:spPr>
            <a:xfrm>
              <a:off x="7443056" y="1531322"/>
              <a:ext cx="1603882" cy="4738450"/>
            </a:xfrm>
            <a:custGeom>
              <a:avLst/>
              <a:gdLst>
                <a:gd name="connsiteX0" fmla="*/ 0 w 1603882"/>
                <a:gd name="connsiteY0" fmla="*/ 899933 h 4738450"/>
                <a:gd name="connsiteX1" fmla="*/ 1603883 w 1603882"/>
                <a:gd name="connsiteY1" fmla="*/ 0 h 4738450"/>
                <a:gd name="connsiteX2" fmla="*/ 1603883 w 1603882"/>
                <a:gd name="connsiteY2" fmla="*/ 4738451 h 4738450"/>
                <a:gd name="connsiteX3" fmla="*/ 0 w 1603882"/>
                <a:gd name="connsiteY3" fmla="*/ 3817977 h 4738450"/>
              </a:gdLst>
              <a:ahLst/>
              <a:cxnLst>
                <a:cxn ang="0">
                  <a:pos x="connsiteX0" y="connsiteY0"/>
                </a:cxn>
                <a:cxn ang="0">
                  <a:pos x="connsiteX1" y="connsiteY1"/>
                </a:cxn>
                <a:cxn ang="0">
                  <a:pos x="connsiteX2" y="connsiteY2"/>
                </a:cxn>
                <a:cxn ang="0">
                  <a:pos x="connsiteX3" y="connsiteY3"/>
                </a:cxn>
              </a:cxnLst>
              <a:rect l="l" t="t" r="r" b="b"/>
              <a:pathLst>
                <a:path w="1603882" h="4738450">
                  <a:moveTo>
                    <a:pt x="0" y="899933"/>
                  </a:moveTo>
                  <a:lnTo>
                    <a:pt x="1603883" y="0"/>
                  </a:lnTo>
                  <a:lnTo>
                    <a:pt x="1603883" y="4738451"/>
                  </a:lnTo>
                  <a:lnTo>
                    <a:pt x="0" y="3817977"/>
                  </a:lnTo>
                  <a:close/>
                </a:path>
              </a:pathLst>
            </a:custGeom>
            <a:solidFill>
              <a:srgbClr val="F1C357"/>
            </a:solidFill>
            <a:ln w="12789"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B66AE4A5-5FFB-D417-1D5F-6D11A2E96868}"/>
                </a:ext>
              </a:extLst>
            </p:cNvPr>
            <p:cNvSpPr/>
            <p:nvPr/>
          </p:nvSpPr>
          <p:spPr>
            <a:xfrm>
              <a:off x="7443056" y="1278416"/>
              <a:ext cx="3212893" cy="1987299"/>
            </a:xfrm>
            <a:custGeom>
              <a:avLst/>
              <a:gdLst>
                <a:gd name="connsiteX0" fmla="*/ 517961 w 3212893"/>
                <a:gd name="connsiteY0" fmla="*/ 1769056 h 1987299"/>
                <a:gd name="connsiteX1" fmla="*/ 1032075 w 3212893"/>
                <a:gd name="connsiteY1" fmla="*/ 1983448 h 1987299"/>
                <a:gd name="connsiteX2" fmla="*/ 1110282 w 3212893"/>
                <a:gd name="connsiteY2" fmla="*/ 1987299 h 1987299"/>
                <a:gd name="connsiteX3" fmla="*/ 1648756 w 3212893"/>
                <a:gd name="connsiteY3" fmla="*/ 1819123 h 1987299"/>
                <a:gd name="connsiteX4" fmla="*/ 2229538 w 3212893"/>
                <a:gd name="connsiteY4" fmla="*/ 1495610 h 1987299"/>
                <a:gd name="connsiteX5" fmla="*/ 2682112 w 3212893"/>
                <a:gd name="connsiteY5" fmla="*/ 1367231 h 1987299"/>
                <a:gd name="connsiteX6" fmla="*/ 2748781 w 3212893"/>
                <a:gd name="connsiteY6" fmla="*/ 1363380 h 1987299"/>
                <a:gd name="connsiteX7" fmla="*/ 3212894 w 3212893"/>
                <a:gd name="connsiteY7" fmla="*/ 1472502 h 1987299"/>
                <a:gd name="connsiteX8" fmla="*/ 1575677 w 3212893"/>
                <a:gd name="connsiteY8" fmla="*/ 0 h 1987299"/>
                <a:gd name="connsiteX9" fmla="*/ 0 w 3212893"/>
                <a:gd name="connsiteY9" fmla="*/ 1151555 h 1987299"/>
                <a:gd name="connsiteX10" fmla="*/ 3846 w 3212893"/>
                <a:gd name="connsiteY10" fmla="*/ 1159258 h 1987299"/>
                <a:gd name="connsiteX11" fmla="*/ 517961 w 3212893"/>
                <a:gd name="connsiteY11" fmla="*/ 1769056 h 198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893" h="1987299">
                  <a:moveTo>
                    <a:pt x="517961" y="1769056"/>
                  </a:moveTo>
                  <a:cubicBezTo>
                    <a:pt x="670528" y="1882029"/>
                    <a:pt x="837199" y="1960340"/>
                    <a:pt x="1032075" y="1983448"/>
                  </a:cubicBezTo>
                  <a:cubicBezTo>
                    <a:pt x="1058999" y="1987299"/>
                    <a:pt x="1087204" y="1987299"/>
                    <a:pt x="1110282" y="1987299"/>
                  </a:cubicBezTo>
                  <a:cubicBezTo>
                    <a:pt x="1289773" y="1987299"/>
                    <a:pt x="1465418" y="1920542"/>
                    <a:pt x="1648756" y="1819123"/>
                  </a:cubicBezTo>
                  <a:cubicBezTo>
                    <a:pt x="1832093" y="1721556"/>
                    <a:pt x="2023123" y="1593177"/>
                    <a:pt x="2229538" y="1495610"/>
                  </a:cubicBezTo>
                  <a:cubicBezTo>
                    <a:pt x="2369285" y="1432704"/>
                    <a:pt x="2518006" y="1378785"/>
                    <a:pt x="2682112" y="1367231"/>
                  </a:cubicBezTo>
                  <a:cubicBezTo>
                    <a:pt x="2705190" y="1367231"/>
                    <a:pt x="2724421" y="1363380"/>
                    <a:pt x="2748781" y="1363380"/>
                  </a:cubicBezTo>
                  <a:cubicBezTo>
                    <a:pt x="2912887" y="1363380"/>
                    <a:pt x="3068019" y="1405745"/>
                    <a:pt x="3212894" y="1472502"/>
                  </a:cubicBezTo>
                  <a:cubicBezTo>
                    <a:pt x="3126994" y="644460"/>
                    <a:pt x="2424414" y="0"/>
                    <a:pt x="1575677" y="0"/>
                  </a:cubicBezTo>
                  <a:cubicBezTo>
                    <a:pt x="834634" y="0"/>
                    <a:pt x="210261" y="483987"/>
                    <a:pt x="0" y="1151555"/>
                  </a:cubicBezTo>
                  <a:cubicBezTo>
                    <a:pt x="0" y="1155407"/>
                    <a:pt x="3846" y="1155407"/>
                    <a:pt x="3846" y="1159258"/>
                  </a:cubicBezTo>
                  <a:cubicBezTo>
                    <a:pt x="116669" y="1358245"/>
                    <a:pt x="292314" y="1600880"/>
                    <a:pt x="517961" y="1769056"/>
                  </a:cubicBezTo>
                </a:path>
              </a:pathLst>
            </a:custGeom>
            <a:solidFill>
              <a:srgbClr val="33BA26"/>
            </a:solidFill>
            <a:ln w="12789"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175257C-6845-F05E-3F3F-8DC772600A9F}"/>
                </a:ext>
              </a:extLst>
            </p:cNvPr>
            <p:cNvSpPr/>
            <p:nvPr/>
          </p:nvSpPr>
          <p:spPr>
            <a:xfrm>
              <a:off x="9409767" y="3111561"/>
              <a:ext cx="883353" cy="486755"/>
            </a:xfrm>
            <a:custGeom>
              <a:avLst/>
              <a:gdLst>
                <a:gd name="connsiteX0" fmla="*/ 838481 w 883353"/>
                <a:gd name="connsiteY0" fmla="*/ 5236 h 486755"/>
                <a:gd name="connsiteX1" fmla="*/ 666682 w 883353"/>
                <a:gd name="connsiteY1" fmla="*/ 104087 h 486755"/>
                <a:gd name="connsiteX2" fmla="*/ 682067 w 883353"/>
                <a:gd name="connsiteY2" fmla="*/ 50168 h 486755"/>
                <a:gd name="connsiteX3" fmla="*/ 637194 w 883353"/>
                <a:gd name="connsiteY3" fmla="*/ 15506 h 486755"/>
                <a:gd name="connsiteX4" fmla="*/ 44873 w 883353"/>
                <a:gd name="connsiteY4" fmla="*/ 359560 h 486755"/>
                <a:gd name="connsiteX5" fmla="*/ 0 w 883353"/>
                <a:gd name="connsiteY5" fmla="*/ 446858 h 486755"/>
                <a:gd name="connsiteX6" fmla="*/ 44873 w 883353"/>
                <a:gd name="connsiteY6" fmla="*/ 481520 h 486755"/>
                <a:gd name="connsiteX7" fmla="*/ 383342 w 883353"/>
                <a:gd name="connsiteY7" fmla="*/ 285101 h 486755"/>
                <a:gd name="connsiteX8" fmla="*/ 367957 w 883353"/>
                <a:gd name="connsiteY8" fmla="*/ 339020 h 486755"/>
                <a:gd name="connsiteX9" fmla="*/ 412830 w 883353"/>
                <a:gd name="connsiteY9" fmla="*/ 373682 h 486755"/>
                <a:gd name="connsiteX10" fmla="*/ 838481 w 883353"/>
                <a:gd name="connsiteY10" fmla="*/ 127195 h 486755"/>
                <a:gd name="connsiteX11" fmla="*/ 883354 w 883353"/>
                <a:gd name="connsiteY11" fmla="*/ 39898 h 486755"/>
                <a:gd name="connsiteX12" fmla="*/ 838481 w 883353"/>
                <a:gd name="connsiteY12" fmla="*/ 5236 h 48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353" h="486755">
                  <a:moveTo>
                    <a:pt x="838481" y="5236"/>
                  </a:moveTo>
                  <a:lnTo>
                    <a:pt x="666682" y="104087"/>
                  </a:lnTo>
                  <a:cubicBezTo>
                    <a:pt x="675657" y="87398"/>
                    <a:pt x="682067" y="68141"/>
                    <a:pt x="682067" y="50168"/>
                  </a:cubicBezTo>
                  <a:cubicBezTo>
                    <a:pt x="682067" y="16790"/>
                    <a:pt x="661554" y="1384"/>
                    <a:pt x="637194" y="15506"/>
                  </a:cubicBezTo>
                  <a:lnTo>
                    <a:pt x="44873" y="359560"/>
                  </a:lnTo>
                  <a:cubicBezTo>
                    <a:pt x="20513" y="373682"/>
                    <a:pt x="0" y="413479"/>
                    <a:pt x="0" y="446858"/>
                  </a:cubicBezTo>
                  <a:cubicBezTo>
                    <a:pt x="0" y="480236"/>
                    <a:pt x="20513" y="495642"/>
                    <a:pt x="44873" y="481520"/>
                  </a:cubicBezTo>
                  <a:lnTo>
                    <a:pt x="383342" y="285101"/>
                  </a:lnTo>
                  <a:cubicBezTo>
                    <a:pt x="374368" y="301790"/>
                    <a:pt x="367957" y="321047"/>
                    <a:pt x="367957" y="339020"/>
                  </a:cubicBezTo>
                  <a:cubicBezTo>
                    <a:pt x="367957" y="372398"/>
                    <a:pt x="388470" y="387804"/>
                    <a:pt x="412830" y="373682"/>
                  </a:cubicBezTo>
                  <a:lnTo>
                    <a:pt x="838481" y="127195"/>
                  </a:lnTo>
                  <a:cubicBezTo>
                    <a:pt x="862840" y="113074"/>
                    <a:pt x="883354" y="73276"/>
                    <a:pt x="883354" y="39898"/>
                  </a:cubicBezTo>
                  <a:cubicBezTo>
                    <a:pt x="883354" y="6520"/>
                    <a:pt x="864122" y="-8886"/>
                    <a:pt x="838481" y="5236"/>
                  </a:cubicBezTo>
                  <a:close/>
                </a:path>
              </a:pathLst>
            </a:custGeom>
            <a:solidFill>
              <a:srgbClr val="3B59A2">
                <a:alpha val="80000"/>
              </a:srgbClr>
            </a:solidFill>
            <a:ln w="12789"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13DA72FD-19F4-AF98-7C18-08C338118733}"/>
                </a:ext>
              </a:extLst>
            </p:cNvPr>
            <p:cNvSpPr/>
            <p:nvPr/>
          </p:nvSpPr>
          <p:spPr>
            <a:xfrm>
              <a:off x="7608393" y="3709873"/>
              <a:ext cx="1171923" cy="1009118"/>
            </a:xfrm>
            <a:custGeom>
              <a:avLst/>
              <a:gdLst>
                <a:gd name="connsiteX0" fmla="*/ 1120589 w 1171923"/>
                <a:gd name="connsiteY0" fmla="*/ 549492 h 1009118"/>
                <a:gd name="connsiteX1" fmla="*/ 887251 w 1171923"/>
                <a:gd name="connsiteY1" fmla="*/ 403140 h 1009118"/>
                <a:gd name="connsiteX2" fmla="*/ 893661 w 1171923"/>
                <a:gd name="connsiteY2" fmla="*/ 374897 h 1009118"/>
                <a:gd name="connsiteX3" fmla="*/ 842378 w 1171923"/>
                <a:gd name="connsiteY3" fmla="*/ 267059 h 1009118"/>
                <a:gd name="connsiteX4" fmla="*/ 429548 w 1171923"/>
                <a:gd name="connsiteY4" fmla="*/ 7735 h 1009118"/>
                <a:gd name="connsiteX5" fmla="*/ 373136 w 1171923"/>
                <a:gd name="connsiteY5" fmla="*/ 47532 h 1009118"/>
                <a:gd name="connsiteX6" fmla="*/ 424420 w 1171923"/>
                <a:gd name="connsiteY6" fmla="*/ 155370 h 1009118"/>
                <a:gd name="connsiteX7" fmla="*/ 655194 w 1171923"/>
                <a:gd name="connsiteY7" fmla="*/ 300438 h 1009118"/>
                <a:gd name="connsiteX8" fmla="*/ 648784 w 1171923"/>
                <a:gd name="connsiteY8" fmla="*/ 328681 h 1009118"/>
                <a:gd name="connsiteX9" fmla="*/ 662887 w 1171923"/>
                <a:gd name="connsiteY9" fmla="*/ 390303 h 1009118"/>
                <a:gd name="connsiteX10" fmla="*/ 468010 w 1171923"/>
                <a:gd name="connsiteY10" fmla="*/ 267059 h 1009118"/>
                <a:gd name="connsiteX11" fmla="*/ 411599 w 1171923"/>
                <a:gd name="connsiteY11" fmla="*/ 306857 h 1009118"/>
                <a:gd name="connsiteX12" fmla="*/ 411599 w 1171923"/>
                <a:gd name="connsiteY12" fmla="*/ 306857 h 1009118"/>
                <a:gd name="connsiteX13" fmla="*/ 421855 w 1171923"/>
                <a:gd name="connsiteY13" fmla="*/ 360775 h 1009118"/>
                <a:gd name="connsiteX14" fmla="*/ 56462 w 1171923"/>
                <a:gd name="connsiteY14" fmla="*/ 130978 h 1009118"/>
                <a:gd name="connsiteX15" fmla="*/ 51 w 1171923"/>
                <a:gd name="connsiteY15" fmla="*/ 170775 h 1009118"/>
                <a:gd name="connsiteX16" fmla="*/ 51334 w 1171923"/>
                <a:gd name="connsiteY16" fmla="*/ 278613 h 1009118"/>
                <a:gd name="connsiteX17" fmla="*/ 453907 w 1171923"/>
                <a:gd name="connsiteY17" fmla="*/ 531519 h 1009118"/>
                <a:gd name="connsiteX18" fmla="*/ 433394 w 1171923"/>
                <a:gd name="connsiteY18" fmla="*/ 575168 h 1009118"/>
                <a:gd name="connsiteX19" fmla="*/ 484677 w 1171923"/>
                <a:gd name="connsiteY19" fmla="*/ 683005 h 1009118"/>
                <a:gd name="connsiteX20" fmla="*/ 992381 w 1171923"/>
                <a:gd name="connsiteY20" fmla="*/ 1001384 h 1009118"/>
                <a:gd name="connsiteX21" fmla="*/ 1048793 w 1171923"/>
                <a:gd name="connsiteY21" fmla="*/ 961587 h 1009118"/>
                <a:gd name="connsiteX22" fmla="*/ 997510 w 1171923"/>
                <a:gd name="connsiteY22" fmla="*/ 853749 h 1009118"/>
                <a:gd name="connsiteX23" fmla="*/ 793659 w 1171923"/>
                <a:gd name="connsiteY23" fmla="*/ 725371 h 1009118"/>
                <a:gd name="connsiteX24" fmla="*/ 814172 w 1171923"/>
                <a:gd name="connsiteY24" fmla="*/ 681722 h 1009118"/>
                <a:gd name="connsiteX25" fmla="*/ 803915 w 1171923"/>
                <a:gd name="connsiteY25" fmla="*/ 627803 h 1009118"/>
                <a:gd name="connsiteX26" fmla="*/ 866737 w 1171923"/>
                <a:gd name="connsiteY26" fmla="*/ 667600 h 1009118"/>
                <a:gd name="connsiteX27" fmla="*/ 923149 w 1171923"/>
                <a:gd name="connsiteY27" fmla="*/ 627803 h 1009118"/>
                <a:gd name="connsiteX28" fmla="*/ 923149 w 1171923"/>
                <a:gd name="connsiteY28" fmla="*/ 627803 h 1009118"/>
                <a:gd name="connsiteX29" fmla="*/ 909046 w 1171923"/>
                <a:gd name="connsiteY29" fmla="*/ 566181 h 1009118"/>
                <a:gd name="connsiteX30" fmla="*/ 1115461 w 1171923"/>
                <a:gd name="connsiteY30" fmla="*/ 695843 h 1009118"/>
                <a:gd name="connsiteX31" fmla="*/ 1171873 w 1171923"/>
                <a:gd name="connsiteY31" fmla="*/ 656046 h 1009118"/>
                <a:gd name="connsiteX32" fmla="*/ 1120589 w 1171923"/>
                <a:gd name="connsiteY32" fmla="*/ 549492 h 100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71923" h="1009118">
                  <a:moveTo>
                    <a:pt x="1120589" y="549492"/>
                  </a:moveTo>
                  <a:lnTo>
                    <a:pt x="887251" y="403140"/>
                  </a:lnTo>
                  <a:cubicBezTo>
                    <a:pt x="891097" y="395438"/>
                    <a:pt x="893661" y="386451"/>
                    <a:pt x="893661" y="374897"/>
                  </a:cubicBezTo>
                  <a:cubicBezTo>
                    <a:pt x="894943" y="333816"/>
                    <a:pt x="871866" y="286316"/>
                    <a:pt x="842378" y="267059"/>
                  </a:cubicBezTo>
                  <a:lnTo>
                    <a:pt x="429548" y="7735"/>
                  </a:lnTo>
                  <a:cubicBezTo>
                    <a:pt x="400060" y="-11522"/>
                    <a:pt x="374418" y="6451"/>
                    <a:pt x="373136" y="47532"/>
                  </a:cubicBezTo>
                  <a:cubicBezTo>
                    <a:pt x="371854" y="88613"/>
                    <a:pt x="394932" y="136113"/>
                    <a:pt x="424420" y="155370"/>
                  </a:cubicBezTo>
                  <a:lnTo>
                    <a:pt x="655194" y="300438"/>
                  </a:lnTo>
                  <a:cubicBezTo>
                    <a:pt x="651348" y="308140"/>
                    <a:pt x="648784" y="317127"/>
                    <a:pt x="648784" y="328681"/>
                  </a:cubicBezTo>
                  <a:cubicBezTo>
                    <a:pt x="647502" y="349221"/>
                    <a:pt x="653912" y="371046"/>
                    <a:pt x="662887" y="390303"/>
                  </a:cubicBezTo>
                  <a:lnTo>
                    <a:pt x="468010" y="267059"/>
                  </a:lnTo>
                  <a:cubicBezTo>
                    <a:pt x="438522" y="247802"/>
                    <a:pt x="412881" y="265775"/>
                    <a:pt x="411599" y="306857"/>
                  </a:cubicBezTo>
                  <a:lnTo>
                    <a:pt x="411599" y="306857"/>
                  </a:lnTo>
                  <a:cubicBezTo>
                    <a:pt x="410317" y="324829"/>
                    <a:pt x="415445" y="342802"/>
                    <a:pt x="421855" y="360775"/>
                  </a:cubicBezTo>
                  <a:lnTo>
                    <a:pt x="56462" y="130978"/>
                  </a:lnTo>
                  <a:cubicBezTo>
                    <a:pt x="26975" y="111721"/>
                    <a:pt x="1333" y="129694"/>
                    <a:pt x="51" y="170775"/>
                  </a:cubicBezTo>
                  <a:cubicBezTo>
                    <a:pt x="-1231" y="211856"/>
                    <a:pt x="21846" y="259356"/>
                    <a:pt x="51334" y="278613"/>
                  </a:cubicBezTo>
                  <a:lnTo>
                    <a:pt x="453907" y="531519"/>
                  </a:lnTo>
                  <a:cubicBezTo>
                    <a:pt x="442369" y="537938"/>
                    <a:pt x="434676" y="553343"/>
                    <a:pt x="433394" y="575168"/>
                  </a:cubicBezTo>
                  <a:cubicBezTo>
                    <a:pt x="432112" y="616249"/>
                    <a:pt x="455190" y="663749"/>
                    <a:pt x="484677" y="683005"/>
                  </a:cubicBezTo>
                  <a:lnTo>
                    <a:pt x="992381" y="1001384"/>
                  </a:lnTo>
                  <a:cubicBezTo>
                    <a:pt x="1021869" y="1020641"/>
                    <a:pt x="1047511" y="1002668"/>
                    <a:pt x="1048793" y="961587"/>
                  </a:cubicBezTo>
                  <a:cubicBezTo>
                    <a:pt x="1050075" y="920506"/>
                    <a:pt x="1026997" y="873006"/>
                    <a:pt x="997510" y="853749"/>
                  </a:cubicBezTo>
                  <a:lnTo>
                    <a:pt x="793659" y="725371"/>
                  </a:lnTo>
                  <a:cubicBezTo>
                    <a:pt x="805197" y="718952"/>
                    <a:pt x="812890" y="703546"/>
                    <a:pt x="814172" y="681722"/>
                  </a:cubicBezTo>
                  <a:cubicBezTo>
                    <a:pt x="815454" y="663749"/>
                    <a:pt x="810326" y="645776"/>
                    <a:pt x="803915" y="627803"/>
                  </a:cubicBezTo>
                  <a:lnTo>
                    <a:pt x="866737" y="667600"/>
                  </a:lnTo>
                  <a:cubicBezTo>
                    <a:pt x="896225" y="686857"/>
                    <a:pt x="921867" y="668884"/>
                    <a:pt x="923149" y="627803"/>
                  </a:cubicBezTo>
                  <a:lnTo>
                    <a:pt x="923149" y="627803"/>
                  </a:lnTo>
                  <a:cubicBezTo>
                    <a:pt x="924431" y="607262"/>
                    <a:pt x="918021" y="585438"/>
                    <a:pt x="909046" y="566181"/>
                  </a:cubicBezTo>
                  <a:lnTo>
                    <a:pt x="1115461" y="695843"/>
                  </a:lnTo>
                  <a:cubicBezTo>
                    <a:pt x="1144949" y="715100"/>
                    <a:pt x="1170590" y="697127"/>
                    <a:pt x="1171873" y="656046"/>
                  </a:cubicBezTo>
                  <a:cubicBezTo>
                    <a:pt x="1173155" y="616249"/>
                    <a:pt x="1150077" y="567465"/>
                    <a:pt x="1120589" y="549492"/>
                  </a:cubicBezTo>
                  <a:close/>
                </a:path>
              </a:pathLst>
            </a:custGeom>
            <a:solidFill>
              <a:srgbClr val="3B59A2">
                <a:alpha val="80000"/>
              </a:srgbClr>
            </a:solidFill>
            <a:ln w="12789"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AD17B7DA-472C-DBDA-C778-D326EF0DD29E}"/>
                </a:ext>
              </a:extLst>
            </p:cNvPr>
            <p:cNvSpPr/>
            <p:nvPr/>
          </p:nvSpPr>
          <p:spPr>
            <a:xfrm>
              <a:off x="9330278" y="4561736"/>
              <a:ext cx="1112845" cy="797151"/>
            </a:xfrm>
            <a:custGeom>
              <a:avLst/>
              <a:gdLst>
                <a:gd name="connsiteX0" fmla="*/ 1065409 w 1112845"/>
                <a:gd name="connsiteY0" fmla="*/ 250941 h 797151"/>
                <a:gd name="connsiteX1" fmla="*/ 996177 w 1112845"/>
                <a:gd name="connsiteY1" fmla="*/ 290738 h 797151"/>
                <a:gd name="connsiteX2" fmla="*/ 1005151 w 1112845"/>
                <a:gd name="connsiteY2" fmla="*/ 247089 h 797151"/>
                <a:gd name="connsiteX3" fmla="*/ 956432 w 1112845"/>
                <a:gd name="connsiteY3" fmla="*/ 209859 h 797151"/>
                <a:gd name="connsiteX4" fmla="*/ 878225 w 1112845"/>
                <a:gd name="connsiteY4" fmla="*/ 256076 h 797151"/>
                <a:gd name="connsiteX5" fmla="*/ 893610 w 1112845"/>
                <a:gd name="connsiteY5" fmla="*/ 198305 h 797151"/>
                <a:gd name="connsiteX6" fmla="*/ 844891 w 1112845"/>
                <a:gd name="connsiteY6" fmla="*/ 161076 h 797151"/>
                <a:gd name="connsiteX7" fmla="*/ 594885 w 1112845"/>
                <a:gd name="connsiteY7" fmla="*/ 307427 h 797151"/>
                <a:gd name="connsiteX8" fmla="*/ 605142 w 1112845"/>
                <a:gd name="connsiteY8" fmla="*/ 259927 h 797151"/>
                <a:gd name="connsiteX9" fmla="*/ 605142 w 1112845"/>
                <a:gd name="connsiteY9" fmla="*/ 259927 h 797151"/>
                <a:gd name="connsiteX10" fmla="*/ 591039 w 1112845"/>
                <a:gd name="connsiteY10" fmla="*/ 222697 h 797151"/>
                <a:gd name="connsiteX11" fmla="*/ 738478 w 1112845"/>
                <a:gd name="connsiteY11" fmla="*/ 136684 h 797151"/>
                <a:gd name="connsiteX12" fmla="*/ 787198 w 1112845"/>
                <a:gd name="connsiteY12" fmla="*/ 42967 h 797151"/>
                <a:gd name="connsiteX13" fmla="*/ 738478 w 1112845"/>
                <a:gd name="connsiteY13" fmla="*/ 5738 h 797151"/>
                <a:gd name="connsiteX14" fmla="*/ 447446 w 1112845"/>
                <a:gd name="connsiteY14" fmla="*/ 176481 h 797151"/>
                <a:gd name="connsiteX15" fmla="*/ 398727 w 1112845"/>
                <a:gd name="connsiteY15" fmla="*/ 270197 h 797151"/>
                <a:gd name="connsiteX16" fmla="*/ 412830 w 1112845"/>
                <a:gd name="connsiteY16" fmla="*/ 307427 h 797151"/>
                <a:gd name="connsiteX17" fmla="*/ 48719 w 1112845"/>
                <a:gd name="connsiteY17" fmla="*/ 519252 h 797151"/>
                <a:gd name="connsiteX18" fmla="*/ 0 w 1112845"/>
                <a:gd name="connsiteY18" fmla="*/ 612968 h 797151"/>
                <a:gd name="connsiteX19" fmla="*/ 0 w 1112845"/>
                <a:gd name="connsiteY19" fmla="*/ 612968 h 797151"/>
                <a:gd name="connsiteX20" fmla="*/ 48719 w 1112845"/>
                <a:gd name="connsiteY20" fmla="*/ 650198 h 797151"/>
                <a:gd name="connsiteX21" fmla="*/ 298725 w 1112845"/>
                <a:gd name="connsiteY21" fmla="*/ 503846 h 797151"/>
                <a:gd name="connsiteX22" fmla="*/ 288468 w 1112845"/>
                <a:gd name="connsiteY22" fmla="*/ 551346 h 797151"/>
                <a:gd name="connsiteX23" fmla="*/ 305135 w 1112845"/>
                <a:gd name="connsiteY23" fmla="*/ 589860 h 797151"/>
                <a:gd name="connsiteX24" fmla="*/ 184620 w 1112845"/>
                <a:gd name="connsiteY24" fmla="*/ 660468 h 797151"/>
                <a:gd name="connsiteX25" fmla="*/ 135901 w 1112845"/>
                <a:gd name="connsiteY25" fmla="*/ 754184 h 797151"/>
                <a:gd name="connsiteX26" fmla="*/ 184620 w 1112845"/>
                <a:gd name="connsiteY26" fmla="*/ 791414 h 797151"/>
                <a:gd name="connsiteX27" fmla="*/ 517961 w 1112845"/>
                <a:gd name="connsiteY27" fmla="*/ 596279 h 797151"/>
                <a:gd name="connsiteX28" fmla="*/ 508986 w 1112845"/>
                <a:gd name="connsiteY28" fmla="*/ 639927 h 797151"/>
                <a:gd name="connsiteX29" fmla="*/ 557705 w 1112845"/>
                <a:gd name="connsiteY29" fmla="*/ 677157 h 797151"/>
                <a:gd name="connsiteX30" fmla="*/ 1064127 w 1112845"/>
                <a:gd name="connsiteY30" fmla="*/ 380603 h 797151"/>
                <a:gd name="connsiteX31" fmla="*/ 1112846 w 1112845"/>
                <a:gd name="connsiteY31" fmla="*/ 286887 h 797151"/>
                <a:gd name="connsiteX32" fmla="*/ 1065409 w 1112845"/>
                <a:gd name="connsiteY32" fmla="*/ 250941 h 7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2845" h="797151">
                  <a:moveTo>
                    <a:pt x="1065409" y="250941"/>
                  </a:moveTo>
                  <a:lnTo>
                    <a:pt x="996177" y="290738"/>
                  </a:lnTo>
                  <a:cubicBezTo>
                    <a:pt x="1002587" y="276616"/>
                    <a:pt x="1005151" y="261211"/>
                    <a:pt x="1005151" y="247089"/>
                  </a:cubicBezTo>
                  <a:cubicBezTo>
                    <a:pt x="1005151" y="211143"/>
                    <a:pt x="983356" y="194454"/>
                    <a:pt x="956432" y="209859"/>
                  </a:cubicBezTo>
                  <a:lnTo>
                    <a:pt x="878225" y="256076"/>
                  </a:lnTo>
                  <a:cubicBezTo>
                    <a:pt x="888482" y="238103"/>
                    <a:pt x="894892" y="217562"/>
                    <a:pt x="893610" y="198305"/>
                  </a:cubicBezTo>
                  <a:cubicBezTo>
                    <a:pt x="893610" y="162360"/>
                    <a:pt x="871815" y="145670"/>
                    <a:pt x="844891" y="161076"/>
                  </a:cubicBezTo>
                  <a:lnTo>
                    <a:pt x="594885" y="307427"/>
                  </a:lnTo>
                  <a:cubicBezTo>
                    <a:pt x="601296" y="292022"/>
                    <a:pt x="605142" y="275333"/>
                    <a:pt x="605142" y="259927"/>
                  </a:cubicBezTo>
                  <a:lnTo>
                    <a:pt x="605142" y="259927"/>
                  </a:lnTo>
                  <a:cubicBezTo>
                    <a:pt x="605142" y="241954"/>
                    <a:pt x="600014" y="229116"/>
                    <a:pt x="591039" y="222697"/>
                  </a:cubicBezTo>
                  <a:lnTo>
                    <a:pt x="738478" y="136684"/>
                  </a:lnTo>
                  <a:cubicBezTo>
                    <a:pt x="765402" y="121278"/>
                    <a:pt x="787198" y="78914"/>
                    <a:pt x="787198" y="42967"/>
                  </a:cubicBezTo>
                  <a:cubicBezTo>
                    <a:pt x="787198" y="7022"/>
                    <a:pt x="765402" y="-9668"/>
                    <a:pt x="738478" y="5738"/>
                  </a:cubicBezTo>
                  <a:lnTo>
                    <a:pt x="447446" y="176481"/>
                  </a:lnTo>
                  <a:cubicBezTo>
                    <a:pt x="420522" y="191886"/>
                    <a:pt x="398727" y="234251"/>
                    <a:pt x="398727" y="270197"/>
                  </a:cubicBezTo>
                  <a:cubicBezTo>
                    <a:pt x="398727" y="288170"/>
                    <a:pt x="403855" y="301008"/>
                    <a:pt x="412830" y="307427"/>
                  </a:cubicBezTo>
                  <a:lnTo>
                    <a:pt x="48719" y="519252"/>
                  </a:lnTo>
                  <a:cubicBezTo>
                    <a:pt x="21795" y="534657"/>
                    <a:pt x="0" y="577022"/>
                    <a:pt x="0" y="612968"/>
                  </a:cubicBezTo>
                  <a:lnTo>
                    <a:pt x="0" y="612968"/>
                  </a:lnTo>
                  <a:cubicBezTo>
                    <a:pt x="0" y="648914"/>
                    <a:pt x="21795" y="665603"/>
                    <a:pt x="48719" y="650198"/>
                  </a:cubicBezTo>
                  <a:lnTo>
                    <a:pt x="298725" y="503846"/>
                  </a:lnTo>
                  <a:cubicBezTo>
                    <a:pt x="292314" y="519252"/>
                    <a:pt x="288468" y="535941"/>
                    <a:pt x="288468" y="551346"/>
                  </a:cubicBezTo>
                  <a:cubicBezTo>
                    <a:pt x="288468" y="570603"/>
                    <a:pt x="294879" y="584725"/>
                    <a:pt x="305135" y="589860"/>
                  </a:cubicBezTo>
                  <a:lnTo>
                    <a:pt x="184620" y="660468"/>
                  </a:lnTo>
                  <a:cubicBezTo>
                    <a:pt x="157696" y="675874"/>
                    <a:pt x="135901" y="718238"/>
                    <a:pt x="135901" y="754184"/>
                  </a:cubicBezTo>
                  <a:cubicBezTo>
                    <a:pt x="135901" y="790130"/>
                    <a:pt x="157696" y="806819"/>
                    <a:pt x="184620" y="791414"/>
                  </a:cubicBezTo>
                  <a:lnTo>
                    <a:pt x="517961" y="596279"/>
                  </a:lnTo>
                  <a:cubicBezTo>
                    <a:pt x="511550" y="610401"/>
                    <a:pt x="508986" y="625806"/>
                    <a:pt x="508986" y="639927"/>
                  </a:cubicBezTo>
                  <a:cubicBezTo>
                    <a:pt x="508986" y="675874"/>
                    <a:pt x="530781" y="692563"/>
                    <a:pt x="557705" y="677157"/>
                  </a:cubicBezTo>
                  <a:lnTo>
                    <a:pt x="1064127" y="380603"/>
                  </a:lnTo>
                  <a:cubicBezTo>
                    <a:pt x="1091051" y="365197"/>
                    <a:pt x="1112846" y="322833"/>
                    <a:pt x="1112846" y="286887"/>
                  </a:cubicBezTo>
                  <a:cubicBezTo>
                    <a:pt x="1112846" y="250941"/>
                    <a:pt x="1092333" y="234251"/>
                    <a:pt x="1065409" y="250941"/>
                  </a:cubicBezTo>
                  <a:close/>
                </a:path>
              </a:pathLst>
            </a:custGeom>
            <a:solidFill>
              <a:srgbClr val="3B59A2">
                <a:alpha val="80000"/>
              </a:srgbClr>
            </a:solidFill>
            <a:ln w="12789"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D156332E-696D-EC14-38AA-3AC05D49BA5B}"/>
                </a:ext>
              </a:extLst>
            </p:cNvPr>
            <p:cNvSpPr/>
            <p:nvPr/>
          </p:nvSpPr>
          <p:spPr>
            <a:xfrm>
              <a:off x="8308460" y="1809903"/>
              <a:ext cx="1475684" cy="550743"/>
            </a:xfrm>
            <a:custGeom>
              <a:avLst/>
              <a:gdLst>
                <a:gd name="connsiteX0" fmla="*/ 1169257 w 1475684"/>
                <a:gd name="connsiteY0" fmla="*/ 211825 h 550743"/>
                <a:gd name="connsiteX1" fmla="*/ 1169257 w 1475684"/>
                <a:gd name="connsiteY1" fmla="*/ 205406 h 550743"/>
                <a:gd name="connsiteX2" fmla="*/ 670528 w 1475684"/>
                <a:gd name="connsiteY2" fmla="*/ 0 h 550743"/>
                <a:gd name="connsiteX3" fmla="*/ 171799 w 1475684"/>
                <a:gd name="connsiteY3" fmla="*/ 205406 h 550743"/>
                <a:gd name="connsiteX4" fmla="*/ 182055 w 1475684"/>
                <a:gd name="connsiteY4" fmla="*/ 247771 h 550743"/>
                <a:gd name="connsiteX5" fmla="*/ 0 w 1475684"/>
                <a:gd name="connsiteY5" fmla="*/ 342771 h 550743"/>
                <a:gd name="connsiteX6" fmla="*/ 238467 w 1475684"/>
                <a:gd name="connsiteY6" fmla="*/ 441622 h 550743"/>
                <a:gd name="connsiteX7" fmla="*/ 448728 w 1475684"/>
                <a:gd name="connsiteY7" fmla="*/ 390271 h 550743"/>
                <a:gd name="connsiteX8" fmla="*/ 647451 w 1475684"/>
                <a:gd name="connsiteY8" fmla="*/ 410811 h 550743"/>
                <a:gd name="connsiteX9" fmla="*/ 1057716 w 1475684"/>
                <a:gd name="connsiteY9" fmla="*/ 550744 h 550743"/>
                <a:gd name="connsiteX10" fmla="*/ 1475675 w 1475684"/>
                <a:gd name="connsiteY10" fmla="*/ 378717 h 550743"/>
                <a:gd name="connsiteX11" fmla="*/ 1169257 w 1475684"/>
                <a:gd name="connsiteY11" fmla="*/ 211825 h 55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684" h="550743">
                  <a:moveTo>
                    <a:pt x="1169257" y="211825"/>
                  </a:moveTo>
                  <a:cubicBezTo>
                    <a:pt x="1169257" y="209257"/>
                    <a:pt x="1169257" y="207973"/>
                    <a:pt x="1169257" y="205406"/>
                  </a:cubicBezTo>
                  <a:cubicBezTo>
                    <a:pt x="1169257" y="91149"/>
                    <a:pt x="946175" y="0"/>
                    <a:pt x="670528" y="0"/>
                  </a:cubicBezTo>
                  <a:cubicBezTo>
                    <a:pt x="394881" y="0"/>
                    <a:pt x="171799" y="92433"/>
                    <a:pt x="171799" y="205406"/>
                  </a:cubicBezTo>
                  <a:cubicBezTo>
                    <a:pt x="171799" y="219527"/>
                    <a:pt x="175645" y="233649"/>
                    <a:pt x="182055" y="247771"/>
                  </a:cubicBezTo>
                  <a:cubicBezTo>
                    <a:pt x="78207" y="258041"/>
                    <a:pt x="0" y="296554"/>
                    <a:pt x="0" y="342771"/>
                  </a:cubicBezTo>
                  <a:cubicBezTo>
                    <a:pt x="0" y="396690"/>
                    <a:pt x="106413" y="441622"/>
                    <a:pt x="238467" y="441622"/>
                  </a:cubicBezTo>
                  <a:cubicBezTo>
                    <a:pt x="329495" y="441622"/>
                    <a:pt x="408984" y="421082"/>
                    <a:pt x="448728" y="390271"/>
                  </a:cubicBezTo>
                  <a:cubicBezTo>
                    <a:pt x="508986" y="403109"/>
                    <a:pt x="576936" y="409527"/>
                    <a:pt x="647451" y="410811"/>
                  </a:cubicBezTo>
                  <a:cubicBezTo>
                    <a:pt x="684631" y="490406"/>
                    <a:pt x="853866" y="550744"/>
                    <a:pt x="1057716" y="550744"/>
                  </a:cubicBezTo>
                  <a:cubicBezTo>
                    <a:pt x="1288491" y="550744"/>
                    <a:pt x="1475675" y="473717"/>
                    <a:pt x="1475675" y="378717"/>
                  </a:cubicBezTo>
                  <a:cubicBezTo>
                    <a:pt x="1476957" y="299122"/>
                    <a:pt x="1346185" y="232365"/>
                    <a:pt x="1169257" y="211825"/>
                  </a:cubicBezTo>
                  <a:close/>
                </a:path>
              </a:pathLst>
            </a:custGeom>
            <a:solidFill>
              <a:srgbClr val="3B59A2">
                <a:alpha val="80000"/>
              </a:srgbClr>
            </a:solidFill>
            <a:ln w="12789"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CBC1A2D4-CA92-5B40-366B-EF90CE0E73F0}"/>
                </a:ext>
              </a:extLst>
            </p:cNvPr>
            <p:cNvSpPr/>
            <p:nvPr/>
          </p:nvSpPr>
          <p:spPr>
            <a:xfrm>
              <a:off x="9046938" y="1025510"/>
              <a:ext cx="303853" cy="535338"/>
            </a:xfrm>
            <a:custGeom>
              <a:avLst/>
              <a:gdLst>
                <a:gd name="connsiteX0" fmla="*/ 303853 w 303853"/>
                <a:gd name="connsiteY0" fmla="*/ 0 h 535338"/>
                <a:gd name="connsiteX1" fmla="*/ 0 w 303853"/>
                <a:gd name="connsiteY1" fmla="*/ 109122 h 535338"/>
                <a:gd name="connsiteX2" fmla="*/ 0 w 303853"/>
                <a:gd name="connsiteY2" fmla="*/ 535338 h 535338"/>
                <a:gd name="connsiteX3" fmla="*/ 303853 w 303853"/>
                <a:gd name="connsiteY3" fmla="*/ 388987 h 535338"/>
              </a:gdLst>
              <a:ahLst/>
              <a:cxnLst>
                <a:cxn ang="0">
                  <a:pos x="connsiteX0" y="connsiteY0"/>
                </a:cxn>
                <a:cxn ang="0">
                  <a:pos x="connsiteX1" y="connsiteY1"/>
                </a:cxn>
                <a:cxn ang="0">
                  <a:pos x="connsiteX2" y="connsiteY2"/>
                </a:cxn>
                <a:cxn ang="0">
                  <a:pos x="connsiteX3" y="connsiteY3"/>
                </a:cxn>
              </a:cxnLst>
              <a:rect l="l" t="t" r="r" b="b"/>
              <a:pathLst>
                <a:path w="303853" h="535338">
                  <a:moveTo>
                    <a:pt x="303853" y="0"/>
                  </a:moveTo>
                  <a:lnTo>
                    <a:pt x="0" y="109122"/>
                  </a:lnTo>
                  <a:lnTo>
                    <a:pt x="0" y="535338"/>
                  </a:lnTo>
                  <a:lnTo>
                    <a:pt x="303853" y="388987"/>
                  </a:lnTo>
                  <a:close/>
                </a:path>
              </a:pathLst>
            </a:custGeom>
            <a:solidFill>
              <a:srgbClr val="B2641E"/>
            </a:solidFill>
            <a:ln w="12789" cap="flat">
              <a:noFill/>
              <a:prstDash val="solid"/>
              <a:miter/>
            </a:ln>
          </p:spPr>
          <p:txBody>
            <a:bodyPr rtlCol="0" anchor="ctr"/>
            <a:lstStyle/>
            <a:p>
              <a:endParaRPr lang="nl-BE"/>
            </a:p>
          </p:txBody>
        </p:sp>
        <p:sp>
          <p:nvSpPr>
            <p:cNvPr id="16" name="Vrije vorm: vorm 15">
              <a:extLst>
                <a:ext uri="{FF2B5EF4-FFF2-40B4-BE49-F238E27FC236}">
                  <a16:creationId xmlns:a16="http://schemas.microsoft.com/office/drawing/2014/main" id="{AEE2F778-3B4E-037A-922C-75552CFFFF2B}"/>
                </a:ext>
              </a:extLst>
            </p:cNvPr>
            <p:cNvSpPr/>
            <p:nvPr/>
          </p:nvSpPr>
          <p:spPr>
            <a:xfrm>
              <a:off x="8744367" y="1025510"/>
              <a:ext cx="302570" cy="535338"/>
            </a:xfrm>
            <a:custGeom>
              <a:avLst/>
              <a:gdLst>
                <a:gd name="connsiteX0" fmla="*/ 0 w 302570"/>
                <a:gd name="connsiteY0" fmla="*/ 0 h 535338"/>
                <a:gd name="connsiteX1" fmla="*/ 302571 w 302570"/>
                <a:gd name="connsiteY1" fmla="*/ 109122 h 535338"/>
                <a:gd name="connsiteX2" fmla="*/ 302571 w 302570"/>
                <a:gd name="connsiteY2" fmla="*/ 535338 h 535338"/>
                <a:gd name="connsiteX3" fmla="*/ 0 w 302570"/>
                <a:gd name="connsiteY3" fmla="*/ 388987 h 535338"/>
              </a:gdLst>
              <a:ahLst/>
              <a:cxnLst>
                <a:cxn ang="0">
                  <a:pos x="connsiteX0" y="connsiteY0"/>
                </a:cxn>
                <a:cxn ang="0">
                  <a:pos x="connsiteX1" y="connsiteY1"/>
                </a:cxn>
                <a:cxn ang="0">
                  <a:pos x="connsiteX2" y="connsiteY2"/>
                </a:cxn>
                <a:cxn ang="0">
                  <a:pos x="connsiteX3" y="connsiteY3"/>
                </a:cxn>
              </a:cxnLst>
              <a:rect l="l" t="t" r="r" b="b"/>
              <a:pathLst>
                <a:path w="302570" h="535338">
                  <a:moveTo>
                    <a:pt x="0" y="0"/>
                  </a:moveTo>
                  <a:lnTo>
                    <a:pt x="302571" y="109122"/>
                  </a:lnTo>
                  <a:lnTo>
                    <a:pt x="302571" y="535338"/>
                  </a:lnTo>
                  <a:lnTo>
                    <a:pt x="0" y="388987"/>
                  </a:lnTo>
                  <a:close/>
                </a:path>
              </a:pathLst>
            </a:custGeom>
            <a:solidFill>
              <a:srgbClr val="C66F22"/>
            </a:solidFill>
            <a:ln w="12789" cap="flat">
              <a:noFill/>
              <a:prstDash val="solid"/>
              <a:miter/>
            </a:ln>
          </p:spPr>
          <p:txBody>
            <a:bodyPr rtlCol="0" anchor="ctr"/>
            <a:lstStyle/>
            <a:p>
              <a:endParaRPr lang="nl-BE"/>
            </a:p>
          </p:txBody>
        </p:sp>
        <p:sp>
          <p:nvSpPr>
            <p:cNvPr id="17" name="Vrije vorm: vorm 16">
              <a:extLst>
                <a:ext uri="{FF2B5EF4-FFF2-40B4-BE49-F238E27FC236}">
                  <a16:creationId xmlns:a16="http://schemas.microsoft.com/office/drawing/2014/main" id="{B1F96EA6-8424-7F79-D364-D6E5DAFD455D}"/>
                </a:ext>
              </a:extLst>
            </p:cNvPr>
            <p:cNvSpPr/>
            <p:nvPr/>
          </p:nvSpPr>
          <p:spPr>
            <a:xfrm>
              <a:off x="8818728" y="1233484"/>
              <a:ext cx="141028" cy="283716"/>
            </a:xfrm>
            <a:custGeom>
              <a:avLst/>
              <a:gdLst>
                <a:gd name="connsiteX0" fmla="*/ 0 w 141028"/>
                <a:gd name="connsiteY0" fmla="*/ 0 h 283716"/>
                <a:gd name="connsiteX1" fmla="*/ 141029 w 141028"/>
                <a:gd name="connsiteY1" fmla="*/ 51351 h 283716"/>
                <a:gd name="connsiteX2" fmla="*/ 141029 w 141028"/>
                <a:gd name="connsiteY2" fmla="*/ 283717 h 283716"/>
                <a:gd name="connsiteX3" fmla="*/ 0 w 141028"/>
                <a:gd name="connsiteY3" fmla="*/ 215676 h 283716"/>
              </a:gdLst>
              <a:ahLst/>
              <a:cxnLst>
                <a:cxn ang="0">
                  <a:pos x="connsiteX0" y="connsiteY0"/>
                </a:cxn>
                <a:cxn ang="0">
                  <a:pos x="connsiteX1" y="connsiteY1"/>
                </a:cxn>
                <a:cxn ang="0">
                  <a:pos x="connsiteX2" y="connsiteY2"/>
                </a:cxn>
                <a:cxn ang="0">
                  <a:pos x="connsiteX3" y="connsiteY3"/>
                </a:cxn>
              </a:cxnLst>
              <a:rect l="l" t="t" r="r" b="b"/>
              <a:pathLst>
                <a:path w="141028" h="283716">
                  <a:moveTo>
                    <a:pt x="0" y="0"/>
                  </a:moveTo>
                  <a:lnTo>
                    <a:pt x="141029" y="51351"/>
                  </a:lnTo>
                  <a:lnTo>
                    <a:pt x="141029" y="283717"/>
                  </a:lnTo>
                  <a:lnTo>
                    <a:pt x="0" y="215676"/>
                  </a:lnTo>
                  <a:close/>
                </a:path>
              </a:pathLst>
            </a:custGeom>
            <a:solidFill>
              <a:srgbClr val="794610"/>
            </a:solidFill>
            <a:ln w="12789" cap="flat">
              <a:noFill/>
              <a:prstDash val="solid"/>
              <a:miter/>
            </a:ln>
          </p:spPr>
          <p:txBody>
            <a:bodyPr rtlCol="0" anchor="ctr"/>
            <a:lstStyle/>
            <a:p>
              <a:endParaRPr lang="nl-BE"/>
            </a:p>
          </p:txBody>
        </p:sp>
        <p:sp>
          <p:nvSpPr>
            <p:cNvPr id="18" name="Vrije vorm: vorm 17">
              <a:extLst>
                <a:ext uri="{FF2B5EF4-FFF2-40B4-BE49-F238E27FC236}">
                  <a16:creationId xmlns:a16="http://schemas.microsoft.com/office/drawing/2014/main" id="{33103B02-AD7E-7FA2-77C8-CC6D3A68E7E0}"/>
                </a:ext>
              </a:extLst>
            </p:cNvPr>
            <p:cNvSpPr/>
            <p:nvPr/>
          </p:nvSpPr>
          <p:spPr>
            <a:xfrm>
              <a:off x="9046938" y="780308"/>
              <a:ext cx="335905" cy="354324"/>
            </a:xfrm>
            <a:custGeom>
              <a:avLst/>
              <a:gdLst>
                <a:gd name="connsiteX0" fmla="*/ 0 w 335905"/>
                <a:gd name="connsiteY0" fmla="*/ 354325 h 354324"/>
                <a:gd name="connsiteX1" fmla="*/ 0 w 335905"/>
                <a:gd name="connsiteY1" fmla="*/ 0 h 354324"/>
                <a:gd name="connsiteX2" fmla="*/ 335905 w 335905"/>
                <a:gd name="connsiteY2" fmla="*/ 233649 h 354324"/>
              </a:gdLst>
              <a:ahLst/>
              <a:cxnLst>
                <a:cxn ang="0">
                  <a:pos x="connsiteX0" y="connsiteY0"/>
                </a:cxn>
                <a:cxn ang="0">
                  <a:pos x="connsiteX1" y="connsiteY1"/>
                </a:cxn>
                <a:cxn ang="0">
                  <a:pos x="connsiteX2" y="connsiteY2"/>
                </a:cxn>
              </a:cxnLst>
              <a:rect l="l" t="t" r="r" b="b"/>
              <a:pathLst>
                <a:path w="335905" h="354324">
                  <a:moveTo>
                    <a:pt x="0" y="354325"/>
                  </a:moveTo>
                  <a:lnTo>
                    <a:pt x="0" y="0"/>
                  </a:lnTo>
                  <a:lnTo>
                    <a:pt x="335905" y="233649"/>
                  </a:lnTo>
                  <a:close/>
                </a:path>
              </a:pathLst>
            </a:custGeom>
            <a:solidFill>
              <a:srgbClr val="653A09"/>
            </a:solidFill>
            <a:ln w="12789" cap="flat">
              <a:noFill/>
              <a:prstDash val="solid"/>
              <a:miter/>
            </a:ln>
          </p:spPr>
          <p:txBody>
            <a:bodyPr rtlCol="0" anchor="ctr"/>
            <a:lstStyle/>
            <a:p>
              <a:endParaRPr lang="nl-BE"/>
            </a:p>
          </p:txBody>
        </p:sp>
        <p:sp>
          <p:nvSpPr>
            <p:cNvPr id="19" name="Vrije vorm: vorm 18">
              <a:extLst>
                <a:ext uri="{FF2B5EF4-FFF2-40B4-BE49-F238E27FC236}">
                  <a16:creationId xmlns:a16="http://schemas.microsoft.com/office/drawing/2014/main" id="{DE12C968-69FE-75AE-0DD5-4C51C09EEA6E}"/>
                </a:ext>
              </a:extLst>
            </p:cNvPr>
            <p:cNvSpPr/>
            <p:nvPr/>
          </p:nvSpPr>
          <p:spPr>
            <a:xfrm>
              <a:off x="8712315" y="780308"/>
              <a:ext cx="334622" cy="354324"/>
            </a:xfrm>
            <a:custGeom>
              <a:avLst/>
              <a:gdLst>
                <a:gd name="connsiteX0" fmla="*/ 334623 w 334622"/>
                <a:gd name="connsiteY0" fmla="*/ 354325 h 354324"/>
                <a:gd name="connsiteX1" fmla="*/ 334623 w 334622"/>
                <a:gd name="connsiteY1" fmla="*/ 0 h 354324"/>
                <a:gd name="connsiteX2" fmla="*/ 0 w 334622"/>
                <a:gd name="connsiteY2" fmla="*/ 233649 h 354324"/>
              </a:gdLst>
              <a:ahLst/>
              <a:cxnLst>
                <a:cxn ang="0">
                  <a:pos x="connsiteX0" y="connsiteY0"/>
                </a:cxn>
                <a:cxn ang="0">
                  <a:pos x="connsiteX1" y="connsiteY1"/>
                </a:cxn>
                <a:cxn ang="0">
                  <a:pos x="connsiteX2" y="connsiteY2"/>
                </a:cxn>
              </a:cxnLst>
              <a:rect l="l" t="t" r="r" b="b"/>
              <a:pathLst>
                <a:path w="334622" h="354324">
                  <a:moveTo>
                    <a:pt x="334623" y="354325"/>
                  </a:moveTo>
                  <a:lnTo>
                    <a:pt x="334623" y="0"/>
                  </a:lnTo>
                  <a:lnTo>
                    <a:pt x="0" y="233649"/>
                  </a:lnTo>
                  <a:close/>
                </a:path>
              </a:pathLst>
            </a:custGeom>
            <a:solidFill>
              <a:srgbClr val="794610"/>
            </a:solidFill>
            <a:ln w="12789" cap="flat">
              <a:noFill/>
              <a:prstDash val="solid"/>
              <a:miter/>
            </a:ln>
          </p:spPr>
          <p:txBody>
            <a:bodyPr rtlCol="0" anchor="ctr"/>
            <a:lstStyle/>
            <a:p>
              <a:endParaRPr lang="nl-BE"/>
            </a:p>
          </p:txBody>
        </p:sp>
      </p:grpSp>
    </p:spTree>
    <p:extLst>
      <p:ext uri="{BB962C8B-B14F-4D97-AF65-F5344CB8AC3E}">
        <p14:creationId xmlns:p14="http://schemas.microsoft.com/office/powerpoint/2010/main" val="153241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oom, gras, buitenshuis, staan&#10;&#10;Automatisch gegenereerde beschrijving">
            <a:extLst>
              <a:ext uri="{FF2B5EF4-FFF2-40B4-BE49-F238E27FC236}">
                <a16:creationId xmlns:a16="http://schemas.microsoft.com/office/drawing/2014/main" id="{575B93D2-6739-105A-5382-7B9360A1D357}"/>
              </a:ext>
            </a:extLst>
          </p:cNvPr>
          <p:cNvPicPr>
            <a:picLocks noGrp="1" noChangeAspect="1"/>
          </p:cNvPicPr>
          <p:nvPr>
            <p:ph type="pic" sz="quarter" idx="14"/>
          </p:nvPr>
        </p:nvPicPr>
        <p:blipFill>
          <a:blip r:embed="rId2"/>
          <a:srcRect l="27984" r="27984"/>
          <a:stretch>
            <a:fillRect/>
          </a:stretch>
        </p:blipFill>
        <p:spPr/>
      </p:pic>
      <p:sp>
        <p:nvSpPr>
          <p:cNvPr id="3" name="Titel 2">
            <a:extLst>
              <a:ext uri="{FF2B5EF4-FFF2-40B4-BE49-F238E27FC236}">
                <a16:creationId xmlns:a16="http://schemas.microsoft.com/office/drawing/2014/main" id="{6579B25C-27D0-EFE8-7160-F93F5E25E856}"/>
              </a:ext>
            </a:extLst>
          </p:cNvPr>
          <p:cNvSpPr>
            <a:spLocks noGrp="1"/>
          </p:cNvSpPr>
          <p:nvPr>
            <p:ph type="title"/>
          </p:nvPr>
        </p:nvSpPr>
        <p:spPr/>
        <p:txBody>
          <a:bodyPr/>
          <a:lstStyle/>
          <a:p>
            <a:r>
              <a:rPr lang="nl-BE"/>
              <a:t>Grondwater</a:t>
            </a:r>
          </a:p>
        </p:txBody>
      </p:sp>
      <p:sp>
        <p:nvSpPr>
          <p:cNvPr id="8" name="Freeform: Shape 14">
            <a:extLst>
              <a:ext uri="{FF2B5EF4-FFF2-40B4-BE49-F238E27FC236}">
                <a16:creationId xmlns:a16="http://schemas.microsoft.com/office/drawing/2014/main" id="{7ACB3FB2-D695-E613-9E83-4D0321E06691}"/>
              </a:ext>
            </a:extLst>
          </p:cNvPr>
          <p:cNvSpPr/>
          <p:nvPr/>
        </p:nvSpPr>
        <p:spPr>
          <a:xfrm rot="16200000">
            <a:off x="2783302" y="-204624"/>
            <a:ext cx="1915338" cy="6059537"/>
          </a:xfrm>
          <a:custGeom>
            <a:avLst/>
            <a:gdLst>
              <a:gd name="connsiteX0" fmla="*/ 2197894 w 2605193"/>
              <a:gd name="connsiteY0" fmla="*/ 0 h 3254013"/>
              <a:gd name="connsiteX1" fmla="*/ 2605194 w 2605193"/>
              <a:gd name="connsiteY1" fmla="*/ 0 h 3254013"/>
              <a:gd name="connsiteX2" fmla="*/ 2605194 w 2605193"/>
              <a:gd name="connsiteY2" fmla="*/ 3254013 h 3254013"/>
              <a:gd name="connsiteX3" fmla="*/ 0 w 2605193"/>
              <a:gd name="connsiteY3" fmla="*/ 3254013 h 3254013"/>
              <a:gd name="connsiteX4" fmla="*/ 0 w 2605193"/>
              <a:gd name="connsiteY4" fmla="*/ 0 h 3254013"/>
              <a:gd name="connsiteX5" fmla="*/ 405330 w 2605193"/>
              <a:gd name="connsiteY5" fmla="*/ 0 h 32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193" h="3254013">
                <a:moveTo>
                  <a:pt x="2197894" y="0"/>
                </a:moveTo>
                <a:lnTo>
                  <a:pt x="2605194" y="0"/>
                </a:lnTo>
                <a:lnTo>
                  <a:pt x="2605194" y="3254013"/>
                </a:lnTo>
                <a:lnTo>
                  <a:pt x="0" y="3254013"/>
                </a:lnTo>
                <a:lnTo>
                  <a:pt x="0" y="0"/>
                </a:lnTo>
                <a:lnTo>
                  <a:pt x="405330" y="0"/>
                </a:lnTo>
              </a:path>
            </a:pathLst>
          </a:custGeom>
          <a:noFill/>
          <a:ln w="12704" cap="rnd">
            <a:solidFill>
              <a:srgbClr val="2158A4"/>
            </a:solidFill>
            <a:prstDash val="solid"/>
            <a:round/>
          </a:ln>
        </p:spPr>
        <p:txBody>
          <a:bodyPr rtlCol="0" anchor="ctr"/>
          <a:lstStyle/>
          <a:p>
            <a:endParaRPr lang="nl-BE"/>
          </a:p>
        </p:txBody>
      </p:sp>
      <p:pic>
        <p:nvPicPr>
          <p:cNvPr id="9" name="Tijdelijke aanduiding voor afbeelding 80" descr="Afbeelding met pijl&#10;&#10;Automatisch gegenereerde beschrijving">
            <a:extLst>
              <a:ext uri="{FF2B5EF4-FFF2-40B4-BE49-F238E27FC236}">
                <a16:creationId xmlns:a16="http://schemas.microsoft.com/office/drawing/2014/main" id="{5148DB09-A0DD-EBA9-0511-26596BA6E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9" b="389"/>
          <a:stretch/>
        </p:blipFill>
        <p:spPr>
          <a:xfrm>
            <a:off x="99219" y="2214563"/>
            <a:ext cx="1223963" cy="1214437"/>
          </a:xfrm>
          <a:prstGeom prst="rect">
            <a:avLst/>
          </a:prstGeom>
        </p:spPr>
      </p:pic>
      <p:sp>
        <p:nvSpPr>
          <p:cNvPr id="14" name="Tijdelijke aanduiding voor tekst 2">
            <a:extLst>
              <a:ext uri="{FF2B5EF4-FFF2-40B4-BE49-F238E27FC236}">
                <a16:creationId xmlns:a16="http://schemas.microsoft.com/office/drawing/2014/main" id="{3829BAE6-7D9F-E3C4-5210-8C8735EE9269}"/>
              </a:ext>
            </a:extLst>
          </p:cNvPr>
          <p:cNvSpPr>
            <a:spLocks noGrp="1"/>
          </p:cNvSpPr>
          <p:nvPr>
            <p:ph type="body" sz="quarter" idx="10"/>
          </p:nvPr>
        </p:nvSpPr>
        <p:spPr>
          <a:xfrm>
            <a:off x="1233980" y="1929339"/>
            <a:ext cx="5252546" cy="1791609"/>
          </a:xfrm>
        </p:spPr>
        <p:txBody>
          <a:bodyPr anchor="ctr"/>
          <a:lstStyle/>
          <a:p>
            <a:r>
              <a:rPr lang="nl-BE"/>
              <a:t>Goede kwaliteit van nature uit.</a:t>
            </a:r>
          </a:p>
          <a:p>
            <a:r>
              <a:rPr lang="nl-BE"/>
              <a:t>Beperkte behandeling nodig.</a:t>
            </a:r>
          </a:p>
          <a:p>
            <a:r>
              <a:rPr lang="nl-BE"/>
              <a:t>Productie via opvangkamer, drainering, galerij, batterijputten of productieputten.</a:t>
            </a:r>
          </a:p>
        </p:txBody>
      </p:sp>
      <p:sp>
        <p:nvSpPr>
          <p:cNvPr id="15" name="Freeform: Shape 14">
            <a:extLst>
              <a:ext uri="{FF2B5EF4-FFF2-40B4-BE49-F238E27FC236}">
                <a16:creationId xmlns:a16="http://schemas.microsoft.com/office/drawing/2014/main" id="{015B6863-E151-51C3-B1F3-5A0D4D5D0DA9}"/>
              </a:ext>
            </a:extLst>
          </p:cNvPr>
          <p:cNvSpPr/>
          <p:nvPr/>
        </p:nvSpPr>
        <p:spPr>
          <a:xfrm rot="16200000">
            <a:off x="2783302" y="1934074"/>
            <a:ext cx="1915338" cy="6059537"/>
          </a:xfrm>
          <a:custGeom>
            <a:avLst/>
            <a:gdLst>
              <a:gd name="connsiteX0" fmla="*/ 2197894 w 2605193"/>
              <a:gd name="connsiteY0" fmla="*/ 0 h 3254013"/>
              <a:gd name="connsiteX1" fmla="*/ 2605194 w 2605193"/>
              <a:gd name="connsiteY1" fmla="*/ 0 h 3254013"/>
              <a:gd name="connsiteX2" fmla="*/ 2605194 w 2605193"/>
              <a:gd name="connsiteY2" fmla="*/ 3254013 h 3254013"/>
              <a:gd name="connsiteX3" fmla="*/ 0 w 2605193"/>
              <a:gd name="connsiteY3" fmla="*/ 3254013 h 3254013"/>
              <a:gd name="connsiteX4" fmla="*/ 0 w 2605193"/>
              <a:gd name="connsiteY4" fmla="*/ 0 h 3254013"/>
              <a:gd name="connsiteX5" fmla="*/ 405330 w 2605193"/>
              <a:gd name="connsiteY5" fmla="*/ 0 h 32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193" h="3254013">
                <a:moveTo>
                  <a:pt x="2197894" y="0"/>
                </a:moveTo>
                <a:lnTo>
                  <a:pt x="2605194" y="0"/>
                </a:lnTo>
                <a:lnTo>
                  <a:pt x="2605194" y="3254013"/>
                </a:lnTo>
                <a:lnTo>
                  <a:pt x="0" y="3254013"/>
                </a:lnTo>
                <a:lnTo>
                  <a:pt x="0" y="0"/>
                </a:lnTo>
                <a:lnTo>
                  <a:pt x="405330" y="0"/>
                </a:lnTo>
              </a:path>
            </a:pathLst>
          </a:custGeom>
          <a:noFill/>
          <a:ln w="12704" cap="rnd">
            <a:solidFill>
              <a:srgbClr val="2158A4"/>
            </a:solidFill>
            <a:prstDash val="solid"/>
            <a:round/>
          </a:ln>
        </p:spPr>
        <p:txBody>
          <a:bodyPr rtlCol="0" anchor="ctr"/>
          <a:lstStyle/>
          <a:p>
            <a:endParaRPr lang="nl-BE"/>
          </a:p>
        </p:txBody>
      </p:sp>
      <p:pic>
        <p:nvPicPr>
          <p:cNvPr id="16" name="Tijdelijke aanduiding voor afbeelding 80">
            <a:extLst>
              <a:ext uri="{FF2B5EF4-FFF2-40B4-BE49-F238E27FC236}">
                <a16:creationId xmlns:a16="http://schemas.microsoft.com/office/drawing/2014/main" id="{6C848299-FCA8-F72A-617C-79C3D577F804}"/>
              </a:ext>
            </a:extLst>
          </p:cNvPr>
          <p:cNvPicPr>
            <a:picLocks noChangeAspect="1"/>
          </p:cNvPicPr>
          <p:nvPr/>
        </p:nvPicPr>
        <p:blipFill rotWithShape="1">
          <a:blip r:embed="rId4"/>
          <a:srcRect l="109" r="109"/>
          <a:stretch/>
        </p:blipFill>
        <p:spPr>
          <a:xfrm>
            <a:off x="99219" y="4353261"/>
            <a:ext cx="1223963" cy="1214437"/>
          </a:xfrm>
          <a:prstGeom prst="rect">
            <a:avLst/>
          </a:prstGeom>
        </p:spPr>
      </p:pic>
      <p:sp>
        <p:nvSpPr>
          <p:cNvPr id="17" name="Tijdelijke aanduiding voor tekst 2">
            <a:extLst>
              <a:ext uri="{FF2B5EF4-FFF2-40B4-BE49-F238E27FC236}">
                <a16:creationId xmlns:a16="http://schemas.microsoft.com/office/drawing/2014/main" id="{020656D4-EFEC-93B2-4975-7D46753D1655}"/>
              </a:ext>
            </a:extLst>
          </p:cNvPr>
          <p:cNvSpPr txBox="1">
            <a:spLocks/>
          </p:cNvSpPr>
          <p:nvPr/>
        </p:nvSpPr>
        <p:spPr>
          <a:xfrm>
            <a:off x="1233979" y="4068037"/>
            <a:ext cx="5385896" cy="1791609"/>
          </a:xfrm>
          <a:prstGeom prst="rect">
            <a:avLst/>
          </a:prstGeom>
          <a:ln>
            <a:noFill/>
          </a:ln>
        </p:spPr>
        <p:txBody>
          <a:bodyPr vert="horz" wrap="square" lIns="0" tIns="0" rIns="0" bIns="0" rtlCol="0" anchor="ctr">
            <a:noAutofit/>
          </a:bodyPr>
          <a:lstStyle>
            <a:lvl1pPr marL="276225" indent="-276225" algn="l" defTabSz="457200" rtl="0" eaLnBrk="1" latinLnBrk="0" hangingPunct="1">
              <a:spcBef>
                <a:spcPts val="900"/>
              </a:spcBef>
              <a:buClr>
                <a:schemeClr val="tx2"/>
              </a:buClr>
              <a:buSzPct val="90000"/>
              <a:buFont typeface="Wingdings" panose="05000000000000000000" pitchFamily="2" charset="2"/>
              <a:buChar char=""/>
              <a:defRPr sz="2000" b="0" kern="1200">
                <a:solidFill>
                  <a:schemeClr val="bg2">
                    <a:lumMod val="10000"/>
                  </a:schemeClr>
                </a:solidFill>
                <a:latin typeface="+mn-lt"/>
                <a:ea typeface="+mn-ea"/>
                <a:cs typeface="+mn-cs"/>
              </a:defRPr>
            </a:lvl1pPr>
            <a:lvl2pPr marL="628650" indent="-266700" algn="l" defTabSz="457200" rtl="0" eaLnBrk="1" latinLnBrk="0" hangingPunct="1">
              <a:spcBef>
                <a:spcPts val="400"/>
              </a:spcBef>
              <a:buClr>
                <a:schemeClr val="tx2"/>
              </a:buClr>
              <a:buSzPct val="90000"/>
              <a:buFont typeface="Wingdings" panose="05000000000000000000" pitchFamily="2" charset="2"/>
              <a:buChar char=""/>
              <a:defRPr sz="1800" b="0" kern="1200">
                <a:solidFill>
                  <a:schemeClr val="bg2">
                    <a:lumMod val="10000"/>
                  </a:schemeClr>
                </a:solidFill>
                <a:latin typeface="+mn-lt"/>
                <a:ea typeface="+mn-ea"/>
                <a:cs typeface="+mn-cs"/>
              </a:defRPr>
            </a:lvl2pPr>
            <a:lvl3pPr marL="895350" indent="-179388" algn="l" defTabSz="457200" rtl="0" eaLnBrk="1" latinLnBrk="0" hangingPunct="1">
              <a:spcBef>
                <a:spcPts val="200"/>
              </a:spcBef>
              <a:buClr>
                <a:schemeClr val="tx2"/>
              </a:buClr>
              <a:buSzPct val="90000"/>
              <a:buFont typeface="Wingdings" panose="05000000000000000000" pitchFamily="2" charset="2"/>
              <a:buChar char=""/>
              <a:defRPr sz="1600" b="0" kern="1200">
                <a:solidFill>
                  <a:schemeClr val="bg2">
                    <a:lumMod val="10000"/>
                  </a:schemeClr>
                </a:solidFill>
                <a:latin typeface="+mn-lt"/>
                <a:ea typeface="+mn-ea"/>
                <a:cs typeface="+mn-cs"/>
              </a:defRPr>
            </a:lvl3pPr>
            <a:lvl4pPr marL="1165225" indent="-179388" algn="l" defTabSz="457200" rtl="0" eaLnBrk="1" latinLnBrk="0" hangingPunct="1">
              <a:spcBef>
                <a:spcPts val="0"/>
              </a:spcBef>
              <a:buClr>
                <a:schemeClr val="tx2"/>
              </a:buClr>
              <a:buSzPct val="90000"/>
              <a:buFont typeface="Wingdings" panose="05000000000000000000" pitchFamily="2" charset="2"/>
              <a:buChar char=""/>
              <a:defRPr sz="1400" b="0" kern="1200">
                <a:solidFill>
                  <a:schemeClr val="bg2">
                    <a:lumMod val="10000"/>
                  </a:schemeClr>
                </a:solidFill>
                <a:latin typeface="+mn-lt"/>
                <a:ea typeface="+mn-ea"/>
                <a:cs typeface="+mn-cs"/>
              </a:defRPr>
            </a:lvl4pPr>
            <a:lvl5pPr marL="1438275" indent="-180975" algn="l" defTabSz="457200" rtl="0" eaLnBrk="1" latinLnBrk="0" hangingPunct="1">
              <a:spcBef>
                <a:spcPts val="0"/>
              </a:spcBef>
              <a:buClr>
                <a:schemeClr val="tx2"/>
              </a:buClr>
              <a:buSzPct val="90000"/>
              <a:buFont typeface="Wingdings" panose="05000000000000000000" pitchFamily="2" charset="2"/>
              <a:buChar char=""/>
              <a:defRPr sz="1200" b="0" kern="1200" baseline="0">
                <a:solidFill>
                  <a:schemeClr val="bg2">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BE"/>
              <a:t>Geografisch bepaald in functie van watervoerende lagen met voldoende opbrengst.</a:t>
            </a:r>
            <a:br>
              <a:rPr lang="nl-BE"/>
            </a:br>
            <a:r>
              <a:rPr lang="nl-BE"/>
              <a:t>→ eens verontreinigd, voor lange tijd verontreinigd.</a:t>
            </a:r>
          </a:p>
        </p:txBody>
      </p:sp>
    </p:spTree>
    <p:extLst>
      <p:ext uri="{BB962C8B-B14F-4D97-AF65-F5344CB8AC3E}">
        <p14:creationId xmlns:p14="http://schemas.microsoft.com/office/powerpoint/2010/main" val="22819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spoor, gebouw&#10;&#10;Automatisch gegenereerde beschrijving">
            <a:extLst>
              <a:ext uri="{FF2B5EF4-FFF2-40B4-BE49-F238E27FC236}">
                <a16:creationId xmlns:a16="http://schemas.microsoft.com/office/drawing/2014/main" id="{39EE95D3-1EAD-B730-4EAF-102637FF5B0A}"/>
              </a:ext>
            </a:extLst>
          </p:cNvPr>
          <p:cNvPicPr>
            <a:picLocks noGrp="1" noChangeAspect="1"/>
          </p:cNvPicPr>
          <p:nvPr>
            <p:ph type="pic" sz="quarter" idx="14"/>
          </p:nvPr>
        </p:nvPicPr>
        <p:blipFill>
          <a:blip r:embed="rId2"/>
          <a:srcRect l="27994" r="27994"/>
          <a:stretch>
            <a:fillRect/>
          </a:stretch>
        </p:blipFill>
        <p:spPr>
          <a:xfrm>
            <a:off x="0" y="-11131"/>
            <a:ext cx="4536000" cy="6869131"/>
          </a:xfrm>
        </p:spPr>
      </p:pic>
      <p:sp>
        <p:nvSpPr>
          <p:cNvPr id="3" name="Titel 2">
            <a:extLst>
              <a:ext uri="{FF2B5EF4-FFF2-40B4-BE49-F238E27FC236}">
                <a16:creationId xmlns:a16="http://schemas.microsoft.com/office/drawing/2014/main" id="{6579B25C-27D0-EFE8-7160-F93F5E25E856}"/>
              </a:ext>
            </a:extLst>
          </p:cNvPr>
          <p:cNvSpPr>
            <a:spLocks noGrp="1"/>
          </p:cNvSpPr>
          <p:nvPr>
            <p:ph type="title"/>
          </p:nvPr>
        </p:nvSpPr>
        <p:spPr>
          <a:xfrm>
            <a:off x="5283201" y="684000"/>
            <a:ext cx="6392912" cy="589500"/>
          </a:xfrm>
        </p:spPr>
        <p:txBody>
          <a:bodyPr/>
          <a:lstStyle/>
          <a:p>
            <a:r>
              <a:rPr lang="nl-BE"/>
              <a:t>Oppervlaktewater</a:t>
            </a:r>
          </a:p>
        </p:txBody>
      </p:sp>
      <p:sp>
        <p:nvSpPr>
          <p:cNvPr id="8" name="Freeform: Shape 14">
            <a:extLst>
              <a:ext uri="{FF2B5EF4-FFF2-40B4-BE49-F238E27FC236}">
                <a16:creationId xmlns:a16="http://schemas.microsoft.com/office/drawing/2014/main" id="{7ACB3FB2-D695-E613-9E83-4D0321E06691}"/>
              </a:ext>
            </a:extLst>
          </p:cNvPr>
          <p:cNvSpPr/>
          <p:nvPr/>
        </p:nvSpPr>
        <p:spPr>
          <a:xfrm rot="16200000">
            <a:off x="7355302" y="-204624"/>
            <a:ext cx="1915338" cy="6059537"/>
          </a:xfrm>
          <a:custGeom>
            <a:avLst/>
            <a:gdLst>
              <a:gd name="connsiteX0" fmla="*/ 2197894 w 2605193"/>
              <a:gd name="connsiteY0" fmla="*/ 0 h 3254013"/>
              <a:gd name="connsiteX1" fmla="*/ 2605194 w 2605193"/>
              <a:gd name="connsiteY1" fmla="*/ 0 h 3254013"/>
              <a:gd name="connsiteX2" fmla="*/ 2605194 w 2605193"/>
              <a:gd name="connsiteY2" fmla="*/ 3254013 h 3254013"/>
              <a:gd name="connsiteX3" fmla="*/ 0 w 2605193"/>
              <a:gd name="connsiteY3" fmla="*/ 3254013 h 3254013"/>
              <a:gd name="connsiteX4" fmla="*/ 0 w 2605193"/>
              <a:gd name="connsiteY4" fmla="*/ 0 h 3254013"/>
              <a:gd name="connsiteX5" fmla="*/ 405330 w 2605193"/>
              <a:gd name="connsiteY5" fmla="*/ 0 h 32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193" h="3254013">
                <a:moveTo>
                  <a:pt x="2197894" y="0"/>
                </a:moveTo>
                <a:lnTo>
                  <a:pt x="2605194" y="0"/>
                </a:lnTo>
                <a:lnTo>
                  <a:pt x="2605194" y="3254013"/>
                </a:lnTo>
                <a:lnTo>
                  <a:pt x="0" y="3254013"/>
                </a:lnTo>
                <a:lnTo>
                  <a:pt x="0" y="0"/>
                </a:lnTo>
                <a:lnTo>
                  <a:pt x="405330" y="0"/>
                </a:lnTo>
              </a:path>
            </a:pathLst>
          </a:custGeom>
          <a:noFill/>
          <a:ln w="12704" cap="rnd">
            <a:solidFill>
              <a:srgbClr val="2158A4"/>
            </a:solidFill>
            <a:prstDash val="solid"/>
            <a:round/>
          </a:ln>
        </p:spPr>
        <p:txBody>
          <a:bodyPr rtlCol="0" anchor="ctr"/>
          <a:lstStyle/>
          <a:p>
            <a:endParaRPr lang="nl-BE"/>
          </a:p>
        </p:txBody>
      </p:sp>
      <p:pic>
        <p:nvPicPr>
          <p:cNvPr id="9" name="Tijdelijke aanduiding voor afbeelding 80" descr="Afbeelding met pijl&#10;&#10;Automatisch gegenereerde beschrijving">
            <a:extLst>
              <a:ext uri="{FF2B5EF4-FFF2-40B4-BE49-F238E27FC236}">
                <a16:creationId xmlns:a16="http://schemas.microsoft.com/office/drawing/2014/main" id="{5148DB09-A0DD-EBA9-0511-26596BA6E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9" b="389"/>
          <a:stretch/>
        </p:blipFill>
        <p:spPr>
          <a:xfrm>
            <a:off x="4671219" y="2214563"/>
            <a:ext cx="1223963" cy="1214437"/>
          </a:xfrm>
          <a:prstGeom prst="rect">
            <a:avLst/>
          </a:prstGeom>
        </p:spPr>
      </p:pic>
      <p:sp>
        <p:nvSpPr>
          <p:cNvPr id="14" name="Tijdelijke aanduiding voor tekst 2">
            <a:extLst>
              <a:ext uri="{FF2B5EF4-FFF2-40B4-BE49-F238E27FC236}">
                <a16:creationId xmlns:a16="http://schemas.microsoft.com/office/drawing/2014/main" id="{3829BAE6-7D9F-E3C4-5210-8C8735EE9269}"/>
              </a:ext>
            </a:extLst>
          </p:cNvPr>
          <p:cNvSpPr>
            <a:spLocks noGrp="1"/>
          </p:cNvSpPr>
          <p:nvPr>
            <p:ph type="body" sz="quarter" idx="10"/>
          </p:nvPr>
        </p:nvSpPr>
        <p:spPr>
          <a:xfrm>
            <a:off x="5805980" y="1929339"/>
            <a:ext cx="5252546" cy="1791609"/>
          </a:xfrm>
        </p:spPr>
        <p:txBody>
          <a:bodyPr anchor="ctr"/>
          <a:lstStyle/>
          <a:p>
            <a:r>
              <a:rPr lang="nl-BE"/>
              <a:t>Grote voorraad (maar niet onbeperkt!)</a:t>
            </a:r>
          </a:p>
          <a:p>
            <a:r>
              <a:rPr lang="nl-BE"/>
              <a:t>Grote installaties</a:t>
            </a:r>
          </a:p>
        </p:txBody>
      </p:sp>
      <p:sp>
        <p:nvSpPr>
          <p:cNvPr id="15" name="Freeform: Shape 14">
            <a:extLst>
              <a:ext uri="{FF2B5EF4-FFF2-40B4-BE49-F238E27FC236}">
                <a16:creationId xmlns:a16="http://schemas.microsoft.com/office/drawing/2014/main" id="{015B6863-E151-51C3-B1F3-5A0D4D5D0DA9}"/>
              </a:ext>
            </a:extLst>
          </p:cNvPr>
          <p:cNvSpPr/>
          <p:nvPr/>
        </p:nvSpPr>
        <p:spPr>
          <a:xfrm rot="16200000">
            <a:off x="7355302" y="1934074"/>
            <a:ext cx="1915338" cy="6059537"/>
          </a:xfrm>
          <a:custGeom>
            <a:avLst/>
            <a:gdLst>
              <a:gd name="connsiteX0" fmla="*/ 2197894 w 2605193"/>
              <a:gd name="connsiteY0" fmla="*/ 0 h 3254013"/>
              <a:gd name="connsiteX1" fmla="*/ 2605194 w 2605193"/>
              <a:gd name="connsiteY1" fmla="*/ 0 h 3254013"/>
              <a:gd name="connsiteX2" fmla="*/ 2605194 w 2605193"/>
              <a:gd name="connsiteY2" fmla="*/ 3254013 h 3254013"/>
              <a:gd name="connsiteX3" fmla="*/ 0 w 2605193"/>
              <a:gd name="connsiteY3" fmla="*/ 3254013 h 3254013"/>
              <a:gd name="connsiteX4" fmla="*/ 0 w 2605193"/>
              <a:gd name="connsiteY4" fmla="*/ 0 h 3254013"/>
              <a:gd name="connsiteX5" fmla="*/ 405330 w 2605193"/>
              <a:gd name="connsiteY5" fmla="*/ 0 h 32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193" h="3254013">
                <a:moveTo>
                  <a:pt x="2197894" y="0"/>
                </a:moveTo>
                <a:lnTo>
                  <a:pt x="2605194" y="0"/>
                </a:lnTo>
                <a:lnTo>
                  <a:pt x="2605194" y="3254013"/>
                </a:lnTo>
                <a:lnTo>
                  <a:pt x="0" y="3254013"/>
                </a:lnTo>
                <a:lnTo>
                  <a:pt x="0" y="0"/>
                </a:lnTo>
                <a:lnTo>
                  <a:pt x="405330" y="0"/>
                </a:lnTo>
              </a:path>
            </a:pathLst>
          </a:custGeom>
          <a:noFill/>
          <a:ln w="12704" cap="rnd">
            <a:solidFill>
              <a:srgbClr val="2158A4"/>
            </a:solidFill>
            <a:prstDash val="solid"/>
            <a:round/>
          </a:ln>
        </p:spPr>
        <p:txBody>
          <a:bodyPr rtlCol="0" anchor="ctr"/>
          <a:lstStyle/>
          <a:p>
            <a:endParaRPr lang="nl-BE"/>
          </a:p>
        </p:txBody>
      </p:sp>
      <p:pic>
        <p:nvPicPr>
          <p:cNvPr id="16" name="Tijdelijke aanduiding voor afbeelding 80">
            <a:extLst>
              <a:ext uri="{FF2B5EF4-FFF2-40B4-BE49-F238E27FC236}">
                <a16:creationId xmlns:a16="http://schemas.microsoft.com/office/drawing/2014/main" id="{6C848299-FCA8-F72A-617C-79C3D577F804}"/>
              </a:ext>
            </a:extLst>
          </p:cNvPr>
          <p:cNvPicPr>
            <a:picLocks noChangeAspect="1"/>
          </p:cNvPicPr>
          <p:nvPr/>
        </p:nvPicPr>
        <p:blipFill rotWithShape="1">
          <a:blip r:embed="rId4"/>
          <a:srcRect l="109" r="109"/>
          <a:stretch/>
        </p:blipFill>
        <p:spPr>
          <a:xfrm>
            <a:off x="4671219" y="4353261"/>
            <a:ext cx="1223963" cy="1214437"/>
          </a:xfrm>
          <a:prstGeom prst="rect">
            <a:avLst/>
          </a:prstGeom>
        </p:spPr>
      </p:pic>
      <p:sp>
        <p:nvSpPr>
          <p:cNvPr id="17" name="Tijdelijke aanduiding voor tekst 2">
            <a:extLst>
              <a:ext uri="{FF2B5EF4-FFF2-40B4-BE49-F238E27FC236}">
                <a16:creationId xmlns:a16="http://schemas.microsoft.com/office/drawing/2014/main" id="{020656D4-EFEC-93B2-4975-7D46753D1655}"/>
              </a:ext>
            </a:extLst>
          </p:cNvPr>
          <p:cNvSpPr txBox="1">
            <a:spLocks/>
          </p:cNvSpPr>
          <p:nvPr/>
        </p:nvSpPr>
        <p:spPr>
          <a:xfrm>
            <a:off x="5805979" y="4068037"/>
            <a:ext cx="5423996" cy="1791609"/>
          </a:xfrm>
          <a:prstGeom prst="rect">
            <a:avLst/>
          </a:prstGeom>
          <a:ln>
            <a:noFill/>
          </a:ln>
        </p:spPr>
        <p:txBody>
          <a:bodyPr vert="horz" wrap="square" lIns="0" tIns="0" rIns="0" bIns="0" rtlCol="0" anchor="ctr">
            <a:noAutofit/>
          </a:bodyPr>
          <a:lstStyle>
            <a:lvl1pPr marL="276225" indent="-276225" algn="l" defTabSz="457200" rtl="0" eaLnBrk="1" latinLnBrk="0" hangingPunct="1">
              <a:spcBef>
                <a:spcPts val="900"/>
              </a:spcBef>
              <a:buClr>
                <a:schemeClr val="tx2"/>
              </a:buClr>
              <a:buSzPct val="90000"/>
              <a:buFont typeface="Wingdings" panose="05000000000000000000" pitchFamily="2" charset="2"/>
              <a:buChar char=""/>
              <a:defRPr sz="2000" b="0" kern="1200">
                <a:solidFill>
                  <a:schemeClr val="bg2">
                    <a:lumMod val="10000"/>
                  </a:schemeClr>
                </a:solidFill>
                <a:latin typeface="+mn-lt"/>
                <a:ea typeface="+mn-ea"/>
                <a:cs typeface="+mn-cs"/>
              </a:defRPr>
            </a:lvl1pPr>
            <a:lvl2pPr marL="628650" indent="-266700" algn="l" defTabSz="457200" rtl="0" eaLnBrk="1" latinLnBrk="0" hangingPunct="1">
              <a:spcBef>
                <a:spcPts val="400"/>
              </a:spcBef>
              <a:buClr>
                <a:schemeClr val="tx2"/>
              </a:buClr>
              <a:buSzPct val="90000"/>
              <a:buFont typeface="Wingdings" panose="05000000000000000000" pitchFamily="2" charset="2"/>
              <a:buChar char=""/>
              <a:defRPr sz="1800" b="0" kern="1200">
                <a:solidFill>
                  <a:schemeClr val="bg2">
                    <a:lumMod val="10000"/>
                  </a:schemeClr>
                </a:solidFill>
                <a:latin typeface="+mn-lt"/>
                <a:ea typeface="+mn-ea"/>
                <a:cs typeface="+mn-cs"/>
              </a:defRPr>
            </a:lvl2pPr>
            <a:lvl3pPr marL="895350" indent="-179388" algn="l" defTabSz="457200" rtl="0" eaLnBrk="1" latinLnBrk="0" hangingPunct="1">
              <a:spcBef>
                <a:spcPts val="200"/>
              </a:spcBef>
              <a:buClr>
                <a:schemeClr val="tx2"/>
              </a:buClr>
              <a:buSzPct val="90000"/>
              <a:buFont typeface="Wingdings" panose="05000000000000000000" pitchFamily="2" charset="2"/>
              <a:buChar char=""/>
              <a:defRPr sz="1600" b="0" kern="1200">
                <a:solidFill>
                  <a:schemeClr val="bg2">
                    <a:lumMod val="10000"/>
                  </a:schemeClr>
                </a:solidFill>
                <a:latin typeface="+mn-lt"/>
                <a:ea typeface="+mn-ea"/>
                <a:cs typeface="+mn-cs"/>
              </a:defRPr>
            </a:lvl3pPr>
            <a:lvl4pPr marL="1165225" indent="-179388" algn="l" defTabSz="457200" rtl="0" eaLnBrk="1" latinLnBrk="0" hangingPunct="1">
              <a:spcBef>
                <a:spcPts val="0"/>
              </a:spcBef>
              <a:buClr>
                <a:schemeClr val="tx2"/>
              </a:buClr>
              <a:buSzPct val="90000"/>
              <a:buFont typeface="Wingdings" panose="05000000000000000000" pitchFamily="2" charset="2"/>
              <a:buChar char=""/>
              <a:defRPr sz="1400" b="0" kern="1200">
                <a:solidFill>
                  <a:schemeClr val="bg2">
                    <a:lumMod val="10000"/>
                  </a:schemeClr>
                </a:solidFill>
                <a:latin typeface="+mn-lt"/>
                <a:ea typeface="+mn-ea"/>
                <a:cs typeface="+mn-cs"/>
              </a:defRPr>
            </a:lvl4pPr>
            <a:lvl5pPr marL="1438275" indent="-180975" algn="l" defTabSz="457200" rtl="0" eaLnBrk="1" latinLnBrk="0" hangingPunct="1">
              <a:spcBef>
                <a:spcPts val="0"/>
              </a:spcBef>
              <a:buClr>
                <a:schemeClr val="tx2"/>
              </a:buClr>
              <a:buSzPct val="90000"/>
              <a:buFont typeface="Wingdings" panose="05000000000000000000" pitchFamily="2" charset="2"/>
              <a:buChar char=""/>
              <a:defRPr sz="1200" b="0" kern="1200" baseline="0">
                <a:solidFill>
                  <a:schemeClr val="bg2">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BE"/>
              <a:t>Gevoelig voor verontreiniging </a:t>
            </a:r>
            <a:br>
              <a:rPr lang="nl-BE"/>
            </a:br>
            <a:r>
              <a:rPr lang="nl-BE"/>
              <a:t>(meststoffen, nitraten, hormonen …)</a:t>
            </a:r>
          </a:p>
          <a:p>
            <a:r>
              <a:rPr lang="nl-BE"/>
              <a:t>Behandeling complex en duur </a:t>
            </a:r>
            <a:br>
              <a:rPr lang="nl-BE"/>
            </a:br>
            <a:r>
              <a:rPr lang="nl-BE"/>
              <a:t>(meerdere filters, membraantechnologie, ontsmettingstechnieken …)</a:t>
            </a:r>
          </a:p>
        </p:txBody>
      </p:sp>
    </p:spTree>
    <p:extLst>
      <p:ext uri="{BB962C8B-B14F-4D97-AF65-F5344CB8AC3E}">
        <p14:creationId xmlns:p14="http://schemas.microsoft.com/office/powerpoint/2010/main" val="302239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5826D-85C1-3C48-E38E-70C1C1D82000}"/>
              </a:ext>
            </a:extLst>
          </p:cNvPr>
          <p:cNvSpPr>
            <a:spLocks noGrp="1"/>
          </p:cNvSpPr>
          <p:nvPr>
            <p:ph type="title"/>
          </p:nvPr>
        </p:nvSpPr>
        <p:spPr/>
        <p:txBody>
          <a:bodyPr/>
          <a:lstStyle/>
          <a:p>
            <a:r>
              <a:rPr lang="nl-BE"/>
              <a:t>Waterverbruik in Vlaanderen</a:t>
            </a:r>
          </a:p>
        </p:txBody>
      </p:sp>
      <p:grpSp>
        <p:nvGrpSpPr>
          <p:cNvPr id="3" name="Groep 2">
            <a:extLst>
              <a:ext uri="{FF2B5EF4-FFF2-40B4-BE49-F238E27FC236}">
                <a16:creationId xmlns:a16="http://schemas.microsoft.com/office/drawing/2014/main" id="{EE7E53A0-0084-DAA5-1AAE-5C7598CA7F7D}"/>
              </a:ext>
            </a:extLst>
          </p:cNvPr>
          <p:cNvGrpSpPr/>
          <p:nvPr/>
        </p:nvGrpSpPr>
        <p:grpSpPr>
          <a:xfrm>
            <a:off x="65895" y="2028669"/>
            <a:ext cx="12060209" cy="3691256"/>
            <a:chOff x="0" y="1533369"/>
            <a:chExt cx="12060209" cy="3691256"/>
          </a:xfrm>
        </p:grpSpPr>
        <p:cxnSp>
          <p:nvCxnSpPr>
            <p:cNvPr id="4" name="Rechte verbindingslijn met pijl 3">
              <a:extLst>
                <a:ext uri="{FF2B5EF4-FFF2-40B4-BE49-F238E27FC236}">
                  <a16:creationId xmlns:a16="http://schemas.microsoft.com/office/drawing/2014/main" id="{BB10490E-4A64-801A-1846-CE51A3B4BDD7}"/>
                </a:ext>
              </a:extLst>
            </p:cNvPr>
            <p:cNvCxnSpPr>
              <a:cxnSpLocks/>
            </p:cNvCxnSpPr>
            <p:nvPr/>
          </p:nvCxnSpPr>
          <p:spPr>
            <a:xfrm flipH="1" flipV="1">
              <a:off x="2849253" y="3628574"/>
              <a:ext cx="1105185" cy="10607"/>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5" name="RbLeanShape Left Angle 8">
              <a:extLst>
                <a:ext uri="{FF2B5EF4-FFF2-40B4-BE49-F238E27FC236}">
                  <a16:creationId xmlns:a16="http://schemas.microsoft.com/office/drawing/2014/main" id="{0AFB5242-0F9E-DD65-32A0-3C7837A5A49E}"/>
                </a:ext>
              </a:extLst>
            </p:cNvPr>
            <p:cNvSpPr>
              <a:spLocks/>
            </p:cNvSpPr>
            <p:nvPr/>
          </p:nvSpPr>
          <p:spPr>
            <a:xfrm rot="10800000">
              <a:off x="2903760" y="4333218"/>
              <a:ext cx="1068478" cy="586723"/>
            </a:xfrm>
            <a:custGeom>
              <a:avLst/>
              <a:gdLst>
                <a:gd name="connsiteX0" fmla="*/ 0 w 1270000"/>
                <a:gd name="connsiteY0" fmla="*/ 0 h 476250"/>
                <a:gd name="connsiteX1" fmla="*/ 1270000 w 1270000"/>
                <a:gd name="connsiteY1" fmla="*/ 0 h 476250"/>
                <a:gd name="connsiteX2" fmla="*/ 1270000 w 1270000"/>
                <a:gd name="connsiteY2" fmla="*/ 476250 h 476250"/>
              </a:gdLst>
              <a:ahLst/>
              <a:cxnLst>
                <a:cxn ang="0">
                  <a:pos x="connsiteX0" y="connsiteY0"/>
                </a:cxn>
                <a:cxn ang="0">
                  <a:pos x="connsiteX1" y="connsiteY1"/>
                </a:cxn>
                <a:cxn ang="0">
                  <a:pos x="connsiteX2" y="connsiteY2"/>
                </a:cxn>
              </a:cxnLst>
              <a:rect l="l" t="t" r="r" b="b"/>
              <a:pathLst>
                <a:path w="1270000" h="476250">
                  <a:moveTo>
                    <a:pt x="0" y="0"/>
                  </a:moveTo>
                  <a:lnTo>
                    <a:pt x="1270000" y="0"/>
                  </a:lnTo>
                  <a:lnTo>
                    <a:pt x="1270000" y="476250"/>
                  </a:lnTo>
                </a:path>
              </a:pathLst>
            </a:custGeom>
            <a:ln>
              <a:headEnd type="none" w="lg" len="lg"/>
              <a:tailEnd w="lg" len="lg"/>
            </a:ln>
          </p:spPr>
          <p:style>
            <a:lnRef idx="1">
              <a:schemeClr val="dk1"/>
            </a:lnRef>
            <a:fillRef idx="0">
              <a:schemeClr val="dk1"/>
            </a:fillRef>
            <a:effectRef idx="0">
              <a:schemeClr val="dk1"/>
            </a:effectRef>
            <a:fontRef idx="minor">
              <a:schemeClr val="tx1"/>
            </a:fontRef>
          </p:style>
          <p:txBody>
            <a:bodyPr lIns="0" tIns="0" rIns="0" bIns="0"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nl-BE" sz="1300" b="0" i="0" u="none" strike="noStrike" kern="1200" cap="none" spc="0" normalizeH="0" baseline="0" noProof="0">
                <a:ln>
                  <a:noFill/>
                </a:ln>
                <a:solidFill>
                  <a:srgbClr val="505A5E"/>
                </a:solidFill>
                <a:effectLst/>
                <a:uLnTx/>
                <a:uFillTx/>
                <a:latin typeface="Calibri" panose="020F0502020204030204"/>
                <a:ea typeface="+mn-ea"/>
                <a:cs typeface="+mn-cs"/>
              </a:endParaRPr>
            </a:p>
          </p:txBody>
        </p:sp>
        <p:sp>
          <p:nvSpPr>
            <p:cNvPr id="6" name="RbLeanShape Left Angle 8">
              <a:extLst>
                <a:ext uri="{FF2B5EF4-FFF2-40B4-BE49-F238E27FC236}">
                  <a16:creationId xmlns:a16="http://schemas.microsoft.com/office/drawing/2014/main" id="{A55544ED-704C-F56F-10A5-0B2325716CBA}"/>
                </a:ext>
              </a:extLst>
            </p:cNvPr>
            <p:cNvSpPr/>
            <p:nvPr/>
          </p:nvSpPr>
          <p:spPr>
            <a:xfrm rot="10800000" flipH="1">
              <a:off x="1646077" y="4349957"/>
              <a:ext cx="1115561" cy="569985"/>
            </a:xfrm>
            <a:custGeom>
              <a:avLst/>
              <a:gdLst>
                <a:gd name="connsiteX0" fmla="*/ 0 w 1270000"/>
                <a:gd name="connsiteY0" fmla="*/ 0 h 476250"/>
                <a:gd name="connsiteX1" fmla="*/ 1270000 w 1270000"/>
                <a:gd name="connsiteY1" fmla="*/ 0 h 476250"/>
                <a:gd name="connsiteX2" fmla="*/ 1270000 w 1270000"/>
                <a:gd name="connsiteY2" fmla="*/ 476250 h 476250"/>
              </a:gdLst>
              <a:ahLst/>
              <a:cxnLst>
                <a:cxn ang="0">
                  <a:pos x="connsiteX0" y="connsiteY0"/>
                </a:cxn>
                <a:cxn ang="0">
                  <a:pos x="connsiteX1" y="connsiteY1"/>
                </a:cxn>
                <a:cxn ang="0">
                  <a:pos x="connsiteX2" y="connsiteY2"/>
                </a:cxn>
              </a:cxnLst>
              <a:rect l="l" t="t" r="r" b="b"/>
              <a:pathLst>
                <a:path w="1270000" h="476250">
                  <a:moveTo>
                    <a:pt x="0" y="0"/>
                  </a:moveTo>
                  <a:lnTo>
                    <a:pt x="1270000" y="0"/>
                  </a:lnTo>
                  <a:lnTo>
                    <a:pt x="1270000" y="476250"/>
                  </a:lnTo>
                </a:path>
              </a:pathLst>
            </a:custGeom>
            <a:ln>
              <a:headEnd type="none" w="lg" len="lg"/>
              <a:tailEnd w="lg" len="lg"/>
            </a:ln>
          </p:spPr>
          <p:style>
            <a:lnRef idx="1">
              <a:schemeClr val="dk1"/>
            </a:lnRef>
            <a:fillRef idx="0">
              <a:schemeClr val="dk1"/>
            </a:fillRef>
            <a:effectRef idx="0">
              <a:schemeClr val="dk1"/>
            </a:effectRef>
            <a:fontRef idx="minor">
              <a:schemeClr val="tx1"/>
            </a:fontRef>
          </p:style>
          <p:txBody>
            <a:bodyPr lIns="0" tIns="0" rIns="0" bIns="0"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nl-BE" sz="1300" b="0" i="0" u="none" strike="noStrike" kern="1200" cap="none" spc="0" normalizeH="0" baseline="0" noProof="0">
                <a:ln>
                  <a:noFill/>
                </a:ln>
                <a:solidFill>
                  <a:srgbClr val="505A5E"/>
                </a:solidFill>
                <a:effectLst/>
                <a:uLnTx/>
                <a:uFillTx/>
                <a:latin typeface="Calibri" panose="020F0502020204030204"/>
                <a:ea typeface="+mn-ea"/>
                <a:cs typeface="+mn-cs"/>
              </a:endParaRPr>
            </a:p>
          </p:txBody>
        </p:sp>
        <p:cxnSp>
          <p:nvCxnSpPr>
            <p:cNvPr id="7" name="Rechte verbindingslijn met pijl 6">
              <a:extLst>
                <a:ext uri="{FF2B5EF4-FFF2-40B4-BE49-F238E27FC236}">
                  <a16:creationId xmlns:a16="http://schemas.microsoft.com/office/drawing/2014/main" id="{D2B3A6EF-D29C-F5F6-4683-19A4401C2E6E}"/>
                </a:ext>
              </a:extLst>
            </p:cNvPr>
            <p:cNvCxnSpPr>
              <a:cxnSpLocks/>
            </p:cNvCxnSpPr>
            <p:nvPr/>
          </p:nvCxnSpPr>
          <p:spPr>
            <a:xfrm flipV="1">
              <a:off x="1645989" y="3628129"/>
              <a:ext cx="727235" cy="1302"/>
            </a:xfrm>
            <a:prstGeom prst="straightConnector1">
              <a:avLst/>
            </a:prstGeom>
            <a:ln w="9525">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8" name="Graphic 7" descr="Water met effen opvulling">
              <a:extLst>
                <a:ext uri="{FF2B5EF4-FFF2-40B4-BE49-F238E27FC236}">
                  <a16:creationId xmlns:a16="http://schemas.microsoft.com/office/drawing/2014/main" id="{46099C05-E9FA-3BE1-639B-57678BA779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0056" y="4600285"/>
              <a:ext cx="584361" cy="584361"/>
            </a:xfrm>
            <a:prstGeom prst="rect">
              <a:avLst/>
            </a:prstGeom>
          </p:spPr>
        </p:pic>
        <p:sp>
          <p:nvSpPr>
            <p:cNvPr id="9" name="RbLeanShape Left Angle 8">
              <a:extLst>
                <a:ext uri="{FF2B5EF4-FFF2-40B4-BE49-F238E27FC236}">
                  <a16:creationId xmlns:a16="http://schemas.microsoft.com/office/drawing/2014/main" id="{57D14E0D-AA4E-7D5A-EA1F-4B67CA3B2645}"/>
                </a:ext>
              </a:extLst>
            </p:cNvPr>
            <p:cNvSpPr/>
            <p:nvPr/>
          </p:nvSpPr>
          <p:spPr>
            <a:xfrm rot="10800000" flipH="1" flipV="1">
              <a:off x="1646075" y="2043748"/>
              <a:ext cx="1115560" cy="557904"/>
            </a:xfrm>
            <a:custGeom>
              <a:avLst/>
              <a:gdLst>
                <a:gd name="connsiteX0" fmla="*/ 0 w 1270000"/>
                <a:gd name="connsiteY0" fmla="*/ 0 h 476250"/>
                <a:gd name="connsiteX1" fmla="*/ 1270000 w 1270000"/>
                <a:gd name="connsiteY1" fmla="*/ 0 h 476250"/>
                <a:gd name="connsiteX2" fmla="*/ 1270000 w 1270000"/>
                <a:gd name="connsiteY2" fmla="*/ 476250 h 476250"/>
              </a:gdLst>
              <a:ahLst/>
              <a:cxnLst>
                <a:cxn ang="0">
                  <a:pos x="connsiteX0" y="connsiteY0"/>
                </a:cxn>
                <a:cxn ang="0">
                  <a:pos x="connsiteX1" y="connsiteY1"/>
                </a:cxn>
                <a:cxn ang="0">
                  <a:pos x="connsiteX2" y="connsiteY2"/>
                </a:cxn>
              </a:cxnLst>
              <a:rect l="l" t="t" r="r" b="b"/>
              <a:pathLst>
                <a:path w="1270000" h="476250">
                  <a:moveTo>
                    <a:pt x="0" y="0"/>
                  </a:moveTo>
                  <a:lnTo>
                    <a:pt x="1270000" y="0"/>
                  </a:lnTo>
                  <a:lnTo>
                    <a:pt x="1270000" y="476250"/>
                  </a:lnTo>
                </a:path>
              </a:pathLst>
            </a:custGeom>
            <a:ln>
              <a:headEnd type="none" w="lg" len="lg"/>
              <a:tailEnd w="lg" len="lg"/>
            </a:ln>
          </p:spPr>
          <p:style>
            <a:lnRef idx="1">
              <a:schemeClr val="dk1"/>
            </a:lnRef>
            <a:fillRef idx="0">
              <a:schemeClr val="dk1"/>
            </a:fillRef>
            <a:effectRef idx="0">
              <a:schemeClr val="dk1"/>
            </a:effectRef>
            <a:fontRef idx="minor">
              <a:schemeClr val="tx1"/>
            </a:fontRef>
          </p:style>
          <p:txBody>
            <a:bodyPr lIns="0" tIns="0" rIns="0" bIns="0"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nl-BE" sz="1300" b="0" i="0" u="none" strike="noStrike" kern="1200" cap="none" spc="0" normalizeH="0" baseline="0" noProof="0">
                <a:ln>
                  <a:noFill/>
                </a:ln>
                <a:solidFill>
                  <a:srgbClr val="505A5E"/>
                </a:solidFill>
                <a:effectLst/>
                <a:uLnTx/>
                <a:uFillTx/>
                <a:latin typeface="Calibri" panose="020F0502020204030204"/>
                <a:ea typeface="+mn-ea"/>
                <a:cs typeface="+mn-cs"/>
              </a:endParaRPr>
            </a:p>
          </p:txBody>
        </p:sp>
        <p:sp>
          <p:nvSpPr>
            <p:cNvPr id="10" name="RbLeanShape Left Angle 8">
              <a:extLst>
                <a:ext uri="{FF2B5EF4-FFF2-40B4-BE49-F238E27FC236}">
                  <a16:creationId xmlns:a16="http://schemas.microsoft.com/office/drawing/2014/main" id="{241FD769-ED1B-DDC2-FAB0-C28C3FA2A546}"/>
                </a:ext>
              </a:extLst>
            </p:cNvPr>
            <p:cNvSpPr>
              <a:spLocks/>
            </p:cNvSpPr>
            <p:nvPr/>
          </p:nvSpPr>
          <p:spPr>
            <a:xfrm rot="10800000" flipV="1">
              <a:off x="2894237" y="2043748"/>
              <a:ext cx="1078000" cy="614292"/>
            </a:xfrm>
            <a:custGeom>
              <a:avLst/>
              <a:gdLst>
                <a:gd name="connsiteX0" fmla="*/ 0 w 1270000"/>
                <a:gd name="connsiteY0" fmla="*/ 0 h 476250"/>
                <a:gd name="connsiteX1" fmla="*/ 1270000 w 1270000"/>
                <a:gd name="connsiteY1" fmla="*/ 0 h 476250"/>
                <a:gd name="connsiteX2" fmla="*/ 1270000 w 1270000"/>
                <a:gd name="connsiteY2" fmla="*/ 476250 h 476250"/>
              </a:gdLst>
              <a:ahLst/>
              <a:cxnLst>
                <a:cxn ang="0">
                  <a:pos x="connsiteX0" y="connsiteY0"/>
                </a:cxn>
                <a:cxn ang="0">
                  <a:pos x="connsiteX1" y="connsiteY1"/>
                </a:cxn>
                <a:cxn ang="0">
                  <a:pos x="connsiteX2" y="connsiteY2"/>
                </a:cxn>
              </a:cxnLst>
              <a:rect l="l" t="t" r="r" b="b"/>
              <a:pathLst>
                <a:path w="1270000" h="476250">
                  <a:moveTo>
                    <a:pt x="0" y="0"/>
                  </a:moveTo>
                  <a:lnTo>
                    <a:pt x="1270000" y="0"/>
                  </a:lnTo>
                  <a:lnTo>
                    <a:pt x="1270000" y="476250"/>
                  </a:lnTo>
                </a:path>
              </a:pathLst>
            </a:custGeom>
            <a:ln>
              <a:headEnd type="none" w="lg" len="lg"/>
              <a:tailEnd w="lg" len="lg"/>
            </a:ln>
          </p:spPr>
          <p:style>
            <a:lnRef idx="1">
              <a:schemeClr val="dk1"/>
            </a:lnRef>
            <a:fillRef idx="0">
              <a:schemeClr val="dk1"/>
            </a:fillRef>
            <a:effectRef idx="0">
              <a:schemeClr val="dk1"/>
            </a:effectRef>
            <a:fontRef idx="minor">
              <a:schemeClr val="tx1"/>
            </a:fontRef>
          </p:style>
          <p:txBody>
            <a:bodyPr lIns="0" tIns="0" rIns="0" bIns="0"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nl-BE" sz="1300" b="0" i="0" u="none" strike="noStrike" kern="1200" cap="none" spc="0" normalizeH="0" baseline="0" noProof="0">
                <a:ln>
                  <a:noFill/>
                </a:ln>
                <a:solidFill>
                  <a:srgbClr val="505A5E"/>
                </a:solidFill>
                <a:effectLst/>
                <a:uLnTx/>
                <a:uFillTx/>
                <a:latin typeface="Calibri" panose="020F0502020204030204"/>
                <a:ea typeface="+mn-ea"/>
                <a:cs typeface="+mn-cs"/>
              </a:endParaRPr>
            </a:p>
          </p:txBody>
        </p:sp>
        <p:cxnSp>
          <p:nvCxnSpPr>
            <p:cNvPr id="11" name="Straight Connector 174">
              <a:extLst>
                <a:ext uri="{FF2B5EF4-FFF2-40B4-BE49-F238E27FC236}">
                  <a16:creationId xmlns:a16="http://schemas.microsoft.com/office/drawing/2014/main" id="{AFAFCE1B-55F0-BCB0-F4EA-7F5C2B5241FA}"/>
                </a:ext>
              </a:extLst>
            </p:cNvPr>
            <p:cNvCxnSpPr>
              <a:cxnSpLocks/>
            </p:cNvCxnSpPr>
            <p:nvPr/>
          </p:nvCxnSpPr>
          <p:spPr>
            <a:xfrm>
              <a:off x="2639616" y="3448191"/>
              <a:ext cx="684949" cy="0"/>
            </a:xfrm>
            <a:prstGeom prst="line">
              <a:avLst/>
            </a:prstGeom>
            <a:ln>
              <a:headEnd type="none" w="lg" len="lg"/>
              <a:tailEnd w="lg" len="lg"/>
            </a:ln>
          </p:spPr>
          <p:style>
            <a:lnRef idx="1">
              <a:schemeClr val="dk1"/>
            </a:lnRef>
            <a:fillRef idx="0">
              <a:schemeClr val="dk1"/>
            </a:fillRef>
            <a:effectRef idx="0">
              <a:schemeClr val="dk1"/>
            </a:effectRef>
            <a:fontRef idx="minor">
              <a:schemeClr val="tx1"/>
            </a:fontRef>
          </p:style>
        </p:cxnSp>
        <p:pic>
          <p:nvPicPr>
            <p:cNvPr id="12" name="Graphic 11" descr="Water met effen opvulling">
              <a:extLst>
                <a:ext uri="{FF2B5EF4-FFF2-40B4-BE49-F238E27FC236}">
                  <a16:creationId xmlns:a16="http://schemas.microsoft.com/office/drawing/2014/main" id="{9E60376A-346F-B3B0-7E4A-46634D2EFF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7276" y="1980764"/>
              <a:ext cx="3015400" cy="3015400"/>
            </a:xfrm>
            <a:prstGeom prst="rect">
              <a:avLst/>
            </a:prstGeom>
          </p:spPr>
        </p:pic>
        <p:pic>
          <p:nvPicPr>
            <p:cNvPr id="13" name="Graphic 12" descr="Water met effen opvulling">
              <a:extLst>
                <a:ext uri="{FF2B5EF4-FFF2-40B4-BE49-F238E27FC236}">
                  <a16:creationId xmlns:a16="http://schemas.microsoft.com/office/drawing/2014/main" id="{5DB8F78E-A6C4-5153-0BF2-8D363DDF55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9592" y="1910964"/>
              <a:ext cx="3015400" cy="3015400"/>
            </a:xfrm>
            <a:prstGeom prst="rect">
              <a:avLst/>
            </a:prstGeom>
          </p:spPr>
        </p:pic>
        <p:sp>
          <p:nvSpPr>
            <p:cNvPr id="14" name="RBContent99">
              <a:extLst>
                <a:ext uri="{FF2B5EF4-FFF2-40B4-BE49-F238E27FC236}">
                  <a16:creationId xmlns:a16="http://schemas.microsoft.com/office/drawing/2014/main" id="{1920D635-EB56-FD86-D278-360FA441C816}"/>
                </a:ext>
              </a:extLst>
            </p:cNvPr>
            <p:cNvSpPr txBox="1">
              <a:spLocks/>
            </p:cNvSpPr>
            <p:nvPr/>
          </p:nvSpPr>
          <p:spPr>
            <a:xfrm>
              <a:off x="2178758" y="3243164"/>
              <a:ext cx="1388840" cy="1135696"/>
            </a:xfrm>
            <a:prstGeom prst="rect">
              <a:avLst/>
            </a:prstGeom>
            <a:noFill/>
            <a:ln w="9525">
              <a:noFill/>
            </a:ln>
          </p:spPr>
          <p:txBody>
            <a:bodyPr vert="horz" wrap="square" lIns="0" tIns="0" rIns="0" bIns="0" rtlCol="0" anchor="t">
              <a:spAutoFit/>
            </a:bodyPr>
            <a:lstStyle/>
            <a:p>
              <a:pPr marL="0" marR="0" lvl="0" indent="0" algn="ctr" defTabSz="457200" rtl="0" eaLnBrk="1" fontAlgn="auto" latinLnBrk="0" hangingPunct="1">
                <a:lnSpc>
                  <a:spcPct val="90000"/>
                </a:lnSpc>
                <a:spcBef>
                  <a:spcPts val="400"/>
                </a:spcBef>
                <a:spcAft>
                  <a:spcPts val="0"/>
                </a:spcAft>
                <a:buClrTx/>
                <a:buSzPct val="100000"/>
                <a:buFontTx/>
                <a:buNone/>
                <a:tabLst/>
                <a:defRPr/>
              </a:pPr>
              <a:r>
                <a:rPr kumimoji="0" lang="nl-BE" sz="2800" b="1"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102</a:t>
              </a:r>
              <a:br>
                <a:rPr kumimoji="0" lang="nl-BE" sz="2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b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liter water per persoon </a:t>
              </a:r>
              <a:b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b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per dag</a:t>
              </a:r>
            </a:p>
          </p:txBody>
        </p:sp>
        <p:sp>
          <p:nvSpPr>
            <p:cNvPr id="15" name="RBContent136">
              <a:extLst>
                <a:ext uri="{FF2B5EF4-FFF2-40B4-BE49-F238E27FC236}">
                  <a16:creationId xmlns:a16="http://schemas.microsoft.com/office/drawing/2014/main" id="{15EC03D2-E154-20C9-20E0-6E8FBD3C83C2}"/>
                </a:ext>
              </a:extLst>
            </p:cNvPr>
            <p:cNvSpPr txBox="1">
              <a:spLocks/>
            </p:cNvSpPr>
            <p:nvPr/>
          </p:nvSpPr>
          <p:spPr>
            <a:xfrm>
              <a:off x="4391093" y="1678747"/>
              <a:ext cx="2537377" cy="747897"/>
            </a:xfrm>
            <a:prstGeom prst="rect">
              <a:avLst/>
            </a:prstGeom>
            <a:noFill/>
            <a:ln w="9525">
              <a:noFill/>
            </a:ln>
          </p:spPr>
          <p:txBody>
            <a:bodyPr vert="horz" wrap="square" lIns="0" tIns="0" rIns="0" bIns="0" rtlCol="0" anchor="ctr">
              <a:spAutoFit/>
            </a:bodyPr>
            <a:lstStyle/>
            <a:p>
              <a:pPr marL="0" marR="0" lvl="0" indent="0" algn="l" defTabSz="457200" rtl="0" eaLnBrk="1" fontAlgn="auto" latinLnBrk="0" hangingPunct="1">
                <a:lnSpc>
                  <a:spcPct val="90000"/>
                </a:lnSpc>
                <a:spcBef>
                  <a:spcPts val="400"/>
                </a:spcBef>
                <a:spcAft>
                  <a:spcPts val="0"/>
                </a:spcAft>
                <a:buClrTx/>
                <a:buSzPct val="100000"/>
                <a:buFontTx/>
                <a:buNone/>
                <a:tabLst/>
                <a:defRPr/>
              </a:pP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Primair waterverbruik – drinkwatertoepassingen</a:t>
              </a:r>
              <a:b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b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16%</a:t>
              </a:r>
            </a:p>
          </p:txBody>
        </p:sp>
        <p:cxnSp>
          <p:nvCxnSpPr>
            <p:cNvPr id="16" name="Straight Connector 183">
              <a:extLst>
                <a:ext uri="{FF2B5EF4-FFF2-40B4-BE49-F238E27FC236}">
                  <a16:creationId xmlns:a16="http://schemas.microsoft.com/office/drawing/2014/main" id="{42FF1978-FD97-35AF-55D0-D8FF6BACA432}"/>
                </a:ext>
              </a:extLst>
            </p:cNvPr>
            <p:cNvCxnSpPr>
              <a:cxnSpLocks/>
            </p:cNvCxnSpPr>
            <p:nvPr/>
          </p:nvCxnSpPr>
          <p:spPr>
            <a:xfrm flipV="1">
              <a:off x="4008260" y="4174248"/>
              <a:ext cx="8051949" cy="22109"/>
            </a:xfrm>
            <a:prstGeom prst="line">
              <a:avLst/>
            </a:prstGeom>
            <a:ln w="9525">
              <a:solidFill>
                <a:schemeClr val="tx2"/>
              </a:solidFill>
              <a:prstDash val="dash"/>
            </a:ln>
            <a:effectLst/>
          </p:spPr>
          <p:style>
            <a:lnRef idx="1">
              <a:schemeClr val="accent1"/>
            </a:lnRef>
            <a:fillRef idx="0">
              <a:schemeClr val="accent1"/>
            </a:fillRef>
            <a:effectRef idx="0">
              <a:schemeClr val="accent1"/>
            </a:effectRef>
            <a:fontRef idx="minor">
              <a:schemeClr val="tx1"/>
            </a:fontRef>
          </p:style>
        </p:cxnSp>
        <p:sp>
          <p:nvSpPr>
            <p:cNvPr id="17" name="RBContent136">
              <a:extLst>
                <a:ext uri="{FF2B5EF4-FFF2-40B4-BE49-F238E27FC236}">
                  <a16:creationId xmlns:a16="http://schemas.microsoft.com/office/drawing/2014/main" id="{485119C1-1D72-CF46-5D1F-B39CB21F4713}"/>
                </a:ext>
              </a:extLst>
            </p:cNvPr>
            <p:cNvSpPr txBox="1">
              <a:spLocks/>
            </p:cNvSpPr>
            <p:nvPr/>
          </p:nvSpPr>
          <p:spPr>
            <a:xfrm>
              <a:off x="4372321" y="4677066"/>
              <a:ext cx="2483191" cy="498598"/>
            </a:xfrm>
            <a:prstGeom prst="rect">
              <a:avLst/>
            </a:prstGeom>
            <a:noFill/>
            <a:ln w="9525">
              <a:noFill/>
            </a:ln>
          </p:spPr>
          <p:txBody>
            <a:bodyPr vert="horz" wrap="square" lIns="0" tIns="0" rIns="0" bIns="0" rtlCol="0" anchor="ctr">
              <a:spAutoFit/>
            </a:bodyPr>
            <a:lstStyle/>
            <a:p>
              <a:pPr lvl="0">
                <a:lnSpc>
                  <a:spcPct val="90000"/>
                </a:lnSpc>
                <a:spcBef>
                  <a:spcPts val="400"/>
                </a:spcBef>
                <a:buSzPct val="100000"/>
                <a:defRPr/>
              </a:pP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Secundair </a:t>
              </a:r>
              <a:r>
                <a:rPr lang="nl-BE">
                  <a:solidFill>
                    <a:schemeClr val="bg2">
                      <a:lumMod val="10000"/>
                    </a:schemeClr>
                  </a:solidFill>
                  <a:latin typeface="Calibri" panose="020F0502020204030204"/>
                  <a:sym typeface="+mn-lt"/>
                </a:rPr>
                <a:t>waterverbruik</a:t>
              </a:r>
              <a:r>
                <a:rPr lang="nl-BE">
                  <a:solidFill>
                    <a:schemeClr val="bg2">
                      <a:lumMod val="10000"/>
                    </a:schemeClr>
                  </a:solidFill>
                  <a:sym typeface="+mn-lt"/>
                </a:rPr>
                <a:t> </a:t>
              </a:r>
              <a:b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b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47%</a:t>
              </a:r>
            </a:p>
          </p:txBody>
        </p:sp>
        <p:sp>
          <p:nvSpPr>
            <p:cNvPr id="18" name="Rechthoek 17">
              <a:extLst>
                <a:ext uri="{FF2B5EF4-FFF2-40B4-BE49-F238E27FC236}">
                  <a16:creationId xmlns:a16="http://schemas.microsoft.com/office/drawing/2014/main" id="{57CDB7CC-8B2B-A3AD-B968-08E3C36FE433}"/>
                </a:ext>
              </a:extLst>
            </p:cNvPr>
            <p:cNvSpPr/>
            <p:nvPr/>
          </p:nvSpPr>
          <p:spPr>
            <a:xfrm>
              <a:off x="4286079" y="3137965"/>
              <a:ext cx="2661982" cy="840230"/>
            </a:xfrm>
            <a:prstGeom prst="rect">
              <a:avLst/>
            </a:prstGeom>
          </p:spPr>
          <p:txBody>
            <a:bodyPr wrap="square" lIns="91440" tIns="45720" rIns="91440" bIns="45720" anchor="t">
              <a:spAutoFit/>
            </a:bodyPr>
            <a:lstStyle/>
            <a:p>
              <a:pPr marL="0" marR="0" lvl="0" indent="0" algn="l" defTabSz="457200" rtl="0" eaLnBrk="1" fontAlgn="auto" latinLnBrk="0" hangingPunct="1">
                <a:lnSpc>
                  <a:spcPct val="90000"/>
                </a:lnSpc>
                <a:spcBef>
                  <a:spcPts val="400"/>
                </a:spcBef>
                <a:spcAft>
                  <a:spcPts val="0"/>
                </a:spcAft>
                <a:buClrTx/>
                <a:buSzPct val="100000"/>
                <a:buFontTx/>
                <a:buNone/>
                <a:tabLst/>
                <a:defRPr/>
              </a:pP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Primair waterverbruik – </a:t>
              </a:r>
              <a:r>
                <a:rPr lang="nl-BE">
                  <a:solidFill>
                    <a:schemeClr val="bg2">
                      <a:lumMod val="10000"/>
                    </a:schemeClr>
                  </a:solidFill>
                  <a:latin typeface="Calibri" panose="020F0502020204030204"/>
                  <a:sym typeface="+mn-lt"/>
                </a:rPr>
                <a:t>p</a:t>
              </a:r>
              <a:r>
                <a:rPr kumimoji="0" lang="nl-BE" sz="1800" b="0" i="0" u="none" strike="noStrike" kern="1200" cap="none" spc="0" normalizeH="0" baseline="0" noProof="0" err="1">
                  <a:ln>
                    <a:noFill/>
                  </a:ln>
                  <a:solidFill>
                    <a:schemeClr val="bg2">
                      <a:lumMod val="10000"/>
                    </a:schemeClr>
                  </a:solidFill>
                  <a:effectLst/>
                  <a:uLnTx/>
                  <a:uFillTx/>
                  <a:latin typeface="Calibri" panose="020F0502020204030204"/>
                  <a:ea typeface="+mn-ea"/>
                  <a:cs typeface="+mn-cs"/>
                  <a:sym typeface="+mn-lt"/>
                </a:rPr>
                <a:t>ersoonlijke</a:t>
              </a: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t> hygiëne</a:t>
              </a:r>
              <a:b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mn-cs"/>
                  <a:sym typeface="+mn-lt"/>
                </a:rPr>
              </a:br>
              <a:r>
                <a:rPr kumimoji="0" lang="nl-BE" sz="1800" b="0" i="0" u="none" strike="noStrike" kern="1200" cap="none" spc="0" normalizeH="0" baseline="0" noProof="0">
                  <a:ln>
                    <a:noFill/>
                  </a:ln>
                  <a:solidFill>
                    <a:schemeClr val="bg2">
                      <a:lumMod val="10000"/>
                    </a:schemeClr>
                  </a:solidFill>
                  <a:effectLst/>
                  <a:uLnTx/>
                  <a:uFillTx/>
                  <a:latin typeface="Calibri" panose="020F0502020204030204"/>
                  <a:ea typeface="+mn-ea"/>
                  <a:cs typeface="Calibri"/>
                </a:rPr>
                <a:t>37%</a:t>
              </a:r>
            </a:p>
          </p:txBody>
        </p:sp>
        <p:pic>
          <p:nvPicPr>
            <p:cNvPr id="19" name="Graphic 18" descr="Water met effen opvulling">
              <a:extLst>
                <a:ext uri="{FF2B5EF4-FFF2-40B4-BE49-F238E27FC236}">
                  <a16:creationId xmlns:a16="http://schemas.microsoft.com/office/drawing/2014/main" id="{F54AC03F-309C-6AE9-09FE-2A50E26E3B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2389" y="3300467"/>
              <a:ext cx="584361" cy="584361"/>
            </a:xfrm>
            <a:prstGeom prst="rect">
              <a:avLst/>
            </a:prstGeom>
          </p:spPr>
        </p:pic>
        <p:sp>
          <p:nvSpPr>
            <p:cNvPr id="20" name="Tekstvak 19">
              <a:extLst>
                <a:ext uri="{FF2B5EF4-FFF2-40B4-BE49-F238E27FC236}">
                  <a16:creationId xmlns:a16="http://schemas.microsoft.com/office/drawing/2014/main" id="{A17692D4-D94C-A5D4-7B08-1720ED359D6A}"/>
                </a:ext>
              </a:extLst>
            </p:cNvPr>
            <p:cNvSpPr txBox="1"/>
            <p:nvPr/>
          </p:nvSpPr>
          <p:spPr>
            <a:xfrm>
              <a:off x="156646" y="1705344"/>
              <a:ext cx="1489430" cy="707886"/>
            </a:xfrm>
            <a:prstGeom prst="rect">
              <a:avLst/>
            </a:prstGeom>
            <a:noFill/>
          </p:spPr>
          <p:txBody>
            <a:bodyPr wrap="square" rtlCol="0">
              <a:spAutoFit/>
            </a:bodyPr>
            <a:lstStyle/>
            <a:p>
              <a:pPr algn="r"/>
              <a:r>
                <a:rPr lang="nl-BE" sz="2000" b="1">
                  <a:solidFill>
                    <a:schemeClr val="bg2">
                      <a:lumMod val="10000"/>
                    </a:schemeClr>
                  </a:solidFill>
                </a:rPr>
                <a:t>Kraanwater</a:t>
              </a:r>
              <a:br>
                <a:rPr lang="nl-BE" sz="2000" b="1">
                  <a:solidFill>
                    <a:schemeClr val="bg2">
                      <a:lumMod val="10000"/>
                    </a:schemeClr>
                  </a:solidFill>
                </a:rPr>
              </a:br>
              <a:r>
                <a:rPr lang="nl-BE" sz="2000" b="1">
                  <a:solidFill>
                    <a:schemeClr val="bg2">
                      <a:lumMod val="10000"/>
                    </a:schemeClr>
                  </a:solidFill>
                </a:rPr>
                <a:t>87%</a:t>
              </a:r>
            </a:p>
          </p:txBody>
        </p:sp>
        <p:sp>
          <p:nvSpPr>
            <p:cNvPr id="21" name="Tekstvak 20">
              <a:extLst>
                <a:ext uri="{FF2B5EF4-FFF2-40B4-BE49-F238E27FC236}">
                  <a16:creationId xmlns:a16="http://schemas.microsoft.com/office/drawing/2014/main" id="{17B88F9B-EB52-ED93-EBFF-284DA4E65A28}"/>
                </a:ext>
              </a:extLst>
            </p:cNvPr>
            <p:cNvSpPr txBox="1"/>
            <p:nvPr/>
          </p:nvSpPr>
          <p:spPr>
            <a:xfrm>
              <a:off x="46335" y="3278572"/>
              <a:ext cx="1599739" cy="707886"/>
            </a:xfrm>
            <a:prstGeom prst="rect">
              <a:avLst/>
            </a:prstGeom>
            <a:noFill/>
          </p:spPr>
          <p:txBody>
            <a:bodyPr wrap="square" rtlCol="0">
              <a:spAutoFit/>
            </a:bodyPr>
            <a:lstStyle/>
            <a:p>
              <a:pPr algn="r"/>
              <a:r>
                <a:rPr lang="nl-BE" sz="2000" b="1">
                  <a:solidFill>
                    <a:schemeClr val="bg2">
                      <a:lumMod val="10000"/>
                    </a:schemeClr>
                  </a:solidFill>
                </a:rPr>
                <a:t>Regenwater</a:t>
              </a:r>
              <a:br>
                <a:rPr lang="nl-BE" sz="2000" b="1">
                  <a:solidFill>
                    <a:schemeClr val="bg2">
                      <a:lumMod val="10000"/>
                    </a:schemeClr>
                  </a:solidFill>
                </a:rPr>
              </a:br>
              <a:r>
                <a:rPr lang="nl-BE" sz="2000" b="1">
                  <a:solidFill>
                    <a:schemeClr val="bg2">
                      <a:lumMod val="10000"/>
                    </a:schemeClr>
                  </a:solidFill>
                </a:rPr>
                <a:t>11%</a:t>
              </a:r>
            </a:p>
          </p:txBody>
        </p:sp>
        <p:sp>
          <p:nvSpPr>
            <p:cNvPr id="22" name="Tekstvak 21">
              <a:extLst>
                <a:ext uri="{FF2B5EF4-FFF2-40B4-BE49-F238E27FC236}">
                  <a16:creationId xmlns:a16="http://schemas.microsoft.com/office/drawing/2014/main" id="{6B7F810A-AF90-41EE-176E-1116B73C299F}"/>
                </a:ext>
              </a:extLst>
            </p:cNvPr>
            <p:cNvSpPr txBox="1"/>
            <p:nvPr/>
          </p:nvSpPr>
          <p:spPr>
            <a:xfrm>
              <a:off x="0" y="4418533"/>
              <a:ext cx="1645989" cy="707886"/>
            </a:xfrm>
            <a:prstGeom prst="rect">
              <a:avLst/>
            </a:prstGeom>
            <a:noFill/>
          </p:spPr>
          <p:txBody>
            <a:bodyPr wrap="square" rtlCol="0">
              <a:spAutoFit/>
            </a:bodyPr>
            <a:lstStyle/>
            <a:p>
              <a:pPr algn="r"/>
              <a:r>
                <a:rPr lang="nl-BE" sz="2000" b="1">
                  <a:solidFill>
                    <a:schemeClr val="bg2">
                      <a:lumMod val="10000"/>
                    </a:schemeClr>
                  </a:solidFill>
                </a:rPr>
                <a:t>Grondwater</a:t>
              </a:r>
              <a:br>
                <a:rPr lang="nl-BE" sz="2000" b="1">
                  <a:solidFill>
                    <a:schemeClr val="bg2">
                      <a:lumMod val="10000"/>
                    </a:schemeClr>
                  </a:solidFill>
                </a:rPr>
              </a:br>
              <a:r>
                <a:rPr lang="nl-BE" sz="2000" b="1">
                  <a:solidFill>
                    <a:schemeClr val="bg2">
                      <a:lumMod val="10000"/>
                    </a:schemeClr>
                  </a:solidFill>
                </a:rPr>
                <a:t>2%</a:t>
              </a:r>
            </a:p>
          </p:txBody>
        </p:sp>
        <p:grpSp>
          <p:nvGrpSpPr>
            <p:cNvPr id="23" name="Groep 22">
              <a:extLst>
                <a:ext uri="{FF2B5EF4-FFF2-40B4-BE49-F238E27FC236}">
                  <a16:creationId xmlns:a16="http://schemas.microsoft.com/office/drawing/2014/main" id="{D7C8204A-D145-9E6A-740E-6405FCFDEA1E}"/>
                </a:ext>
              </a:extLst>
            </p:cNvPr>
            <p:cNvGrpSpPr/>
            <p:nvPr/>
          </p:nvGrpSpPr>
          <p:grpSpPr>
            <a:xfrm>
              <a:off x="3680056" y="1725917"/>
              <a:ext cx="584361" cy="584361"/>
              <a:chOff x="3680056" y="1725917"/>
              <a:chExt cx="584361" cy="584361"/>
            </a:xfrm>
          </p:grpSpPr>
          <p:pic>
            <p:nvPicPr>
              <p:cNvPr id="75" name="Graphic 74" descr="Water met effen opvulling">
                <a:extLst>
                  <a:ext uri="{FF2B5EF4-FFF2-40B4-BE49-F238E27FC236}">
                    <a16:creationId xmlns:a16="http://schemas.microsoft.com/office/drawing/2014/main" id="{B46F2CEA-81CE-9F5B-1A9F-E31E91A7AF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0056" y="1725917"/>
                <a:ext cx="584361" cy="584361"/>
              </a:xfrm>
              <a:prstGeom prst="rect">
                <a:avLst/>
              </a:prstGeom>
            </p:spPr>
          </p:pic>
          <p:sp>
            <p:nvSpPr>
              <p:cNvPr id="76" name="Tekstvak 75">
                <a:extLst>
                  <a:ext uri="{FF2B5EF4-FFF2-40B4-BE49-F238E27FC236}">
                    <a16:creationId xmlns:a16="http://schemas.microsoft.com/office/drawing/2014/main" id="{11968BB2-CBDB-8797-BB4C-7D831BCB1CAE}"/>
                  </a:ext>
                </a:extLst>
              </p:cNvPr>
              <p:cNvSpPr txBox="1"/>
              <p:nvPr/>
            </p:nvSpPr>
            <p:spPr>
              <a:xfrm>
                <a:off x="3822461" y="1870156"/>
                <a:ext cx="314510" cy="400110"/>
              </a:xfrm>
              <a:prstGeom prst="rect">
                <a:avLst/>
              </a:prstGeom>
              <a:noFill/>
            </p:spPr>
            <p:txBody>
              <a:bodyPr wrap="none" rtlCol="0">
                <a:spAutoFit/>
              </a:bodyPr>
              <a:lstStyle/>
              <a:p>
                <a:r>
                  <a:rPr lang="nl-BE" sz="2000" b="1">
                    <a:solidFill>
                      <a:schemeClr val="bg1"/>
                    </a:solidFill>
                  </a:rPr>
                  <a:t>1</a:t>
                </a:r>
              </a:p>
            </p:txBody>
          </p:sp>
        </p:grpSp>
        <p:sp>
          <p:nvSpPr>
            <p:cNvPr id="24" name="Tekstvak 23">
              <a:extLst>
                <a:ext uri="{FF2B5EF4-FFF2-40B4-BE49-F238E27FC236}">
                  <a16:creationId xmlns:a16="http://schemas.microsoft.com/office/drawing/2014/main" id="{9167069A-8DB3-07E2-384E-F7E3ED51D84E}"/>
                </a:ext>
              </a:extLst>
            </p:cNvPr>
            <p:cNvSpPr txBox="1"/>
            <p:nvPr/>
          </p:nvSpPr>
          <p:spPr>
            <a:xfrm>
              <a:off x="3811293" y="3429376"/>
              <a:ext cx="314510" cy="400110"/>
            </a:xfrm>
            <a:prstGeom prst="rect">
              <a:avLst/>
            </a:prstGeom>
            <a:noFill/>
          </p:spPr>
          <p:txBody>
            <a:bodyPr wrap="none" rtlCol="0">
              <a:spAutoFit/>
            </a:bodyPr>
            <a:lstStyle/>
            <a:p>
              <a:r>
                <a:rPr lang="nl-BE" sz="2000" b="1">
                  <a:solidFill>
                    <a:schemeClr val="bg1"/>
                  </a:solidFill>
                </a:rPr>
                <a:t>2</a:t>
              </a:r>
            </a:p>
          </p:txBody>
        </p:sp>
        <p:sp>
          <p:nvSpPr>
            <p:cNvPr id="25" name="Tekstvak 24">
              <a:extLst>
                <a:ext uri="{FF2B5EF4-FFF2-40B4-BE49-F238E27FC236}">
                  <a16:creationId xmlns:a16="http://schemas.microsoft.com/office/drawing/2014/main" id="{802F979B-D801-E810-7165-8125BF3C794A}"/>
                </a:ext>
              </a:extLst>
            </p:cNvPr>
            <p:cNvSpPr txBox="1"/>
            <p:nvPr/>
          </p:nvSpPr>
          <p:spPr>
            <a:xfrm>
              <a:off x="3811293" y="4736508"/>
              <a:ext cx="314510" cy="400110"/>
            </a:xfrm>
            <a:prstGeom prst="rect">
              <a:avLst/>
            </a:prstGeom>
            <a:noFill/>
          </p:spPr>
          <p:txBody>
            <a:bodyPr wrap="none" rtlCol="0">
              <a:spAutoFit/>
            </a:bodyPr>
            <a:lstStyle/>
            <a:p>
              <a:r>
                <a:rPr lang="nl-BE" sz="2000" b="1">
                  <a:solidFill>
                    <a:schemeClr val="bg1"/>
                  </a:solidFill>
                </a:rPr>
                <a:t>3</a:t>
              </a:r>
            </a:p>
          </p:txBody>
        </p:sp>
        <p:grpSp>
          <p:nvGrpSpPr>
            <p:cNvPr id="26" name="Groep 25">
              <a:extLst>
                <a:ext uri="{FF2B5EF4-FFF2-40B4-BE49-F238E27FC236}">
                  <a16:creationId xmlns:a16="http://schemas.microsoft.com/office/drawing/2014/main" id="{B7276D16-EA8D-D094-453B-FA3AB33D5DBC}"/>
                </a:ext>
              </a:extLst>
            </p:cNvPr>
            <p:cNvGrpSpPr/>
            <p:nvPr/>
          </p:nvGrpSpPr>
          <p:grpSpPr>
            <a:xfrm>
              <a:off x="10442503" y="4517364"/>
              <a:ext cx="663141" cy="661879"/>
              <a:chOff x="13050624" y="5440150"/>
              <a:chExt cx="951218" cy="949408"/>
            </a:xfrm>
          </p:grpSpPr>
          <p:pic>
            <p:nvPicPr>
              <p:cNvPr id="73" name="Graphic 72" descr="Bloem met effen opvulling">
                <a:extLst>
                  <a:ext uri="{FF2B5EF4-FFF2-40B4-BE49-F238E27FC236}">
                    <a16:creationId xmlns:a16="http://schemas.microsoft.com/office/drawing/2014/main" id="{FF13B8AD-FB5B-9A77-7CEF-31D41380D4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87442" y="5475158"/>
                <a:ext cx="914400" cy="914400"/>
              </a:xfrm>
              <a:prstGeom prst="rect">
                <a:avLst/>
              </a:prstGeom>
            </p:spPr>
          </p:pic>
          <p:pic>
            <p:nvPicPr>
              <p:cNvPr id="74" name="Graphic 73" descr="Bloem silhouet">
                <a:extLst>
                  <a:ext uri="{FF2B5EF4-FFF2-40B4-BE49-F238E27FC236}">
                    <a16:creationId xmlns:a16="http://schemas.microsoft.com/office/drawing/2014/main" id="{2B8E4873-8F72-2481-4A56-4C41E5C6E1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50624" y="5440150"/>
                <a:ext cx="914400" cy="914400"/>
              </a:xfrm>
              <a:prstGeom prst="rect">
                <a:avLst/>
              </a:prstGeom>
            </p:spPr>
          </p:pic>
        </p:grpSp>
        <p:grpSp>
          <p:nvGrpSpPr>
            <p:cNvPr id="27" name="Groep 26">
              <a:extLst>
                <a:ext uri="{FF2B5EF4-FFF2-40B4-BE49-F238E27FC236}">
                  <a16:creationId xmlns:a16="http://schemas.microsoft.com/office/drawing/2014/main" id="{731C75CB-9338-425D-6A2B-5373F320EFB7}"/>
                </a:ext>
              </a:extLst>
            </p:cNvPr>
            <p:cNvGrpSpPr/>
            <p:nvPr/>
          </p:nvGrpSpPr>
          <p:grpSpPr>
            <a:xfrm>
              <a:off x="7205594" y="4409715"/>
              <a:ext cx="810386" cy="814910"/>
              <a:chOff x="12432704" y="4164795"/>
              <a:chExt cx="937791" cy="943026"/>
            </a:xfrm>
          </p:grpSpPr>
          <p:pic>
            <p:nvPicPr>
              <p:cNvPr id="71" name="Graphic 70" descr="Toilet met effen opvulling">
                <a:extLst>
                  <a:ext uri="{FF2B5EF4-FFF2-40B4-BE49-F238E27FC236}">
                    <a16:creationId xmlns:a16="http://schemas.microsoft.com/office/drawing/2014/main" id="{4B2D59A3-4911-1C43-973B-97A51EDCE20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50315"/>
              <a:stretch/>
            </p:blipFill>
            <p:spPr>
              <a:xfrm>
                <a:off x="12456095" y="4653501"/>
                <a:ext cx="914400" cy="454320"/>
              </a:xfrm>
              <a:prstGeom prst="rect">
                <a:avLst/>
              </a:prstGeom>
            </p:spPr>
          </p:pic>
          <p:pic>
            <p:nvPicPr>
              <p:cNvPr id="72" name="Graphic 71" descr="Toilet silhouet">
                <a:extLst>
                  <a:ext uri="{FF2B5EF4-FFF2-40B4-BE49-F238E27FC236}">
                    <a16:creationId xmlns:a16="http://schemas.microsoft.com/office/drawing/2014/main" id="{D0A7BA32-0413-0883-AD94-D14F47FF43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432704" y="4164795"/>
                <a:ext cx="914400" cy="914400"/>
              </a:xfrm>
              <a:prstGeom prst="rect">
                <a:avLst/>
              </a:prstGeom>
            </p:spPr>
          </p:pic>
        </p:grpSp>
        <p:grpSp>
          <p:nvGrpSpPr>
            <p:cNvPr id="28" name="Groep 27">
              <a:extLst>
                <a:ext uri="{FF2B5EF4-FFF2-40B4-BE49-F238E27FC236}">
                  <a16:creationId xmlns:a16="http://schemas.microsoft.com/office/drawing/2014/main" id="{CDCA2896-FC0B-313D-8499-66003FEF4BC0}"/>
                </a:ext>
              </a:extLst>
            </p:cNvPr>
            <p:cNvGrpSpPr/>
            <p:nvPr/>
          </p:nvGrpSpPr>
          <p:grpSpPr>
            <a:xfrm>
              <a:off x="9238506" y="2962096"/>
              <a:ext cx="933493" cy="914400"/>
              <a:chOff x="12370018" y="3685885"/>
              <a:chExt cx="933493" cy="914400"/>
            </a:xfrm>
          </p:grpSpPr>
          <p:pic>
            <p:nvPicPr>
              <p:cNvPr id="69" name="Graphic 68" descr="Wastafel met effen opvulling">
                <a:extLst>
                  <a:ext uri="{FF2B5EF4-FFF2-40B4-BE49-F238E27FC236}">
                    <a16:creationId xmlns:a16="http://schemas.microsoft.com/office/drawing/2014/main" id="{5677CF52-36C1-C9D4-518A-B8D2C12DA123}"/>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t="53624"/>
              <a:stretch/>
            </p:blipFill>
            <p:spPr>
              <a:xfrm>
                <a:off x="12389111" y="4154545"/>
                <a:ext cx="914400" cy="424065"/>
              </a:xfrm>
              <a:prstGeom prst="rect">
                <a:avLst/>
              </a:prstGeom>
            </p:spPr>
          </p:pic>
          <p:pic>
            <p:nvPicPr>
              <p:cNvPr id="70" name="Graphic 69" descr="Wastafel silhouet">
                <a:extLst>
                  <a:ext uri="{FF2B5EF4-FFF2-40B4-BE49-F238E27FC236}">
                    <a16:creationId xmlns:a16="http://schemas.microsoft.com/office/drawing/2014/main" id="{827B1646-1BDB-7C5F-561F-19B16CE4A92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370018" y="3685885"/>
                <a:ext cx="914400" cy="914400"/>
              </a:xfrm>
              <a:prstGeom prst="rect">
                <a:avLst/>
              </a:prstGeom>
            </p:spPr>
          </p:pic>
        </p:grpSp>
        <p:grpSp>
          <p:nvGrpSpPr>
            <p:cNvPr id="29" name="Groep 28">
              <a:extLst>
                <a:ext uri="{FF2B5EF4-FFF2-40B4-BE49-F238E27FC236}">
                  <a16:creationId xmlns:a16="http://schemas.microsoft.com/office/drawing/2014/main" id="{7170B085-6FCE-2468-6082-B8673A359DF2}"/>
                </a:ext>
              </a:extLst>
            </p:cNvPr>
            <p:cNvGrpSpPr/>
            <p:nvPr/>
          </p:nvGrpSpPr>
          <p:grpSpPr>
            <a:xfrm>
              <a:off x="8346690" y="4481825"/>
              <a:ext cx="741800" cy="741800"/>
              <a:chOff x="8135935" y="4481825"/>
              <a:chExt cx="741800" cy="741800"/>
            </a:xfrm>
          </p:grpSpPr>
          <p:sp>
            <p:nvSpPr>
              <p:cNvPr id="67" name="Ovaal 66">
                <a:extLst>
                  <a:ext uri="{FF2B5EF4-FFF2-40B4-BE49-F238E27FC236}">
                    <a16:creationId xmlns:a16="http://schemas.microsoft.com/office/drawing/2014/main" id="{089CAC36-103A-7F8D-4CEA-7E477E6B84B2}"/>
                  </a:ext>
                </a:extLst>
              </p:cNvPr>
              <p:cNvSpPr/>
              <p:nvPr/>
            </p:nvSpPr>
            <p:spPr>
              <a:xfrm>
                <a:off x="8370635" y="4788593"/>
                <a:ext cx="291024" cy="291024"/>
              </a:xfrm>
              <a:prstGeom prst="ellipse">
                <a:avLst/>
              </a:prstGeom>
              <a:solidFill>
                <a:srgbClr val="A0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pic>
            <p:nvPicPr>
              <p:cNvPr id="68" name="Graphic 67" descr="Wasmachine silhouet">
                <a:extLst>
                  <a:ext uri="{FF2B5EF4-FFF2-40B4-BE49-F238E27FC236}">
                    <a16:creationId xmlns:a16="http://schemas.microsoft.com/office/drawing/2014/main" id="{C2A6ACF1-1674-D436-582B-3430B17BEF4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35935" y="4481825"/>
                <a:ext cx="741800" cy="741800"/>
              </a:xfrm>
              <a:prstGeom prst="rect">
                <a:avLst/>
              </a:prstGeom>
            </p:spPr>
          </p:pic>
        </p:grpSp>
        <p:pic>
          <p:nvPicPr>
            <p:cNvPr id="30" name="Graphic 29">
              <a:extLst>
                <a:ext uri="{FF2B5EF4-FFF2-40B4-BE49-F238E27FC236}">
                  <a16:creationId xmlns:a16="http://schemas.microsoft.com/office/drawing/2014/main" id="{C84DD911-F07B-14E4-41EB-876089EF018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401757" y="4584936"/>
              <a:ext cx="526891" cy="569901"/>
            </a:xfrm>
            <a:prstGeom prst="rect">
              <a:avLst/>
            </a:prstGeom>
          </p:spPr>
        </p:pic>
        <p:pic>
          <p:nvPicPr>
            <p:cNvPr id="31" name="Graphic 30">
              <a:extLst>
                <a:ext uri="{FF2B5EF4-FFF2-40B4-BE49-F238E27FC236}">
                  <a16:creationId xmlns:a16="http://schemas.microsoft.com/office/drawing/2014/main" id="{B96D0195-5D55-D71C-C54D-A7B6F1053CC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418473" y="3105305"/>
              <a:ext cx="550098" cy="621610"/>
            </a:xfrm>
            <a:prstGeom prst="rect">
              <a:avLst/>
            </a:prstGeom>
          </p:spPr>
        </p:pic>
        <p:grpSp>
          <p:nvGrpSpPr>
            <p:cNvPr id="32" name="Groep 31">
              <a:extLst>
                <a:ext uri="{FF2B5EF4-FFF2-40B4-BE49-F238E27FC236}">
                  <a16:creationId xmlns:a16="http://schemas.microsoft.com/office/drawing/2014/main" id="{CB289501-9152-4E85-F1E2-D93383E87F7E}"/>
                </a:ext>
              </a:extLst>
            </p:cNvPr>
            <p:cNvGrpSpPr/>
            <p:nvPr/>
          </p:nvGrpSpPr>
          <p:grpSpPr>
            <a:xfrm>
              <a:off x="7074017" y="1768935"/>
              <a:ext cx="1035118" cy="606783"/>
              <a:chOff x="7085721" y="1744113"/>
              <a:chExt cx="1035118" cy="606783"/>
            </a:xfrm>
          </p:grpSpPr>
          <p:grpSp>
            <p:nvGrpSpPr>
              <p:cNvPr id="56" name="Groep 55">
                <a:extLst>
                  <a:ext uri="{FF2B5EF4-FFF2-40B4-BE49-F238E27FC236}">
                    <a16:creationId xmlns:a16="http://schemas.microsoft.com/office/drawing/2014/main" id="{B39B2021-7F38-0C88-F5C2-77562B2B0526}"/>
                  </a:ext>
                </a:extLst>
              </p:cNvPr>
              <p:cNvGrpSpPr/>
              <p:nvPr/>
            </p:nvGrpSpPr>
            <p:grpSpPr>
              <a:xfrm>
                <a:off x="7085721" y="1831215"/>
                <a:ext cx="494130" cy="486755"/>
                <a:chOff x="11323857" y="2182635"/>
                <a:chExt cx="928254" cy="914400"/>
              </a:xfrm>
            </p:grpSpPr>
            <p:pic>
              <p:nvPicPr>
                <p:cNvPr id="65" name="Graphic 64" descr="Wijn met effen opvulling">
                  <a:extLst>
                    <a:ext uri="{FF2B5EF4-FFF2-40B4-BE49-F238E27FC236}">
                      <a16:creationId xmlns:a16="http://schemas.microsoft.com/office/drawing/2014/main" id="{FD02E3B3-0003-4718-6162-40D263D68AA8}"/>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t="30275" b="44012"/>
                <a:stretch/>
              </p:blipFill>
              <p:spPr>
                <a:xfrm>
                  <a:off x="11337711" y="2475085"/>
                  <a:ext cx="914400" cy="235123"/>
                </a:xfrm>
                <a:prstGeom prst="rect">
                  <a:avLst/>
                </a:prstGeom>
              </p:spPr>
            </p:pic>
            <p:pic>
              <p:nvPicPr>
                <p:cNvPr id="66" name="Graphic 65" descr="Wijn silhouet">
                  <a:extLst>
                    <a:ext uri="{FF2B5EF4-FFF2-40B4-BE49-F238E27FC236}">
                      <a16:creationId xmlns:a16="http://schemas.microsoft.com/office/drawing/2014/main" id="{1198C857-6AEC-3667-77FD-39836249AF6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323857" y="2182635"/>
                  <a:ext cx="914400" cy="914400"/>
                </a:xfrm>
                <a:prstGeom prst="rect">
                  <a:avLst/>
                </a:prstGeom>
              </p:spPr>
            </p:pic>
          </p:grpSp>
          <p:grpSp>
            <p:nvGrpSpPr>
              <p:cNvPr id="57" name="Groep 56">
                <a:extLst>
                  <a:ext uri="{FF2B5EF4-FFF2-40B4-BE49-F238E27FC236}">
                    <a16:creationId xmlns:a16="http://schemas.microsoft.com/office/drawing/2014/main" id="{0C2F5C3D-4383-CDB0-C64E-D994D565713A}"/>
                  </a:ext>
                </a:extLst>
              </p:cNvPr>
              <p:cNvGrpSpPr/>
              <p:nvPr/>
            </p:nvGrpSpPr>
            <p:grpSpPr>
              <a:xfrm>
                <a:off x="7518224" y="1744113"/>
                <a:ext cx="602615" cy="606783"/>
                <a:chOff x="8660164" y="1194553"/>
                <a:chExt cx="945005" cy="951539"/>
              </a:xfrm>
            </p:grpSpPr>
            <p:pic>
              <p:nvPicPr>
                <p:cNvPr id="63" name="Graphic 62" descr="Waterfles met effen opvulling">
                  <a:extLst>
                    <a:ext uri="{FF2B5EF4-FFF2-40B4-BE49-F238E27FC236}">
                      <a16:creationId xmlns:a16="http://schemas.microsoft.com/office/drawing/2014/main" id="{65B8F487-5EBD-C364-E962-992008CBA524}"/>
                    </a:ext>
                  </a:extLst>
                </p:cNvPr>
                <p:cNvPicPr>
                  <a:picLocks noChangeAspect="1"/>
                </p:cNvPicPr>
                <p:nvPr/>
              </p:nvPicPr>
              <p:blipFill rotWithShape="1">
                <a:blip r:embed="rId30">
                  <a:extLst>
                    <a:ext uri="{96DAC541-7B7A-43D3-8B79-37D633B846F1}">
                      <asvg:svgBlip xmlns:asvg="http://schemas.microsoft.com/office/drawing/2016/SVG/main" r:embed="rId31"/>
                    </a:ext>
                  </a:extLst>
                </a:blip>
                <a:srcRect l="32763" t="28250"/>
                <a:stretch/>
              </p:blipFill>
              <p:spPr>
                <a:xfrm>
                  <a:off x="8990359" y="1490010"/>
                  <a:ext cx="614810" cy="656082"/>
                </a:xfrm>
                <a:prstGeom prst="rect">
                  <a:avLst/>
                </a:prstGeom>
              </p:spPr>
            </p:pic>
            <p:pic>
              <p:nvPicPr>
                <p:cNvPr id="64" name="Graphic 63" descr="Waterfles silhouet">
                  <a:extLst>
                    <a:ext uri="{FF2B5EF4-FFF2-40B4-BE49-F238E27FC236}">
                      <a16:creationId xmlns:a16="http://schemas.microsoft.com/office/drawing/2014/main" id="{2FB67022-6E76-25CA-B5C0-52AAE1A4477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660164" y="1194553"/>
                  <a:ext cx="914400" cy="914400"/>
                </a:xfrm>
                <a:prstGeom prst="rect">
                  <a:avLst/>
                </a:prstGeom>
              </p:spPr>
            </p:pic>
          </p:grpSp>
          <p:grpSp>
            <p:nvGrpSpPr>
              <p:cNvPr id="58" name="Groep 57">
                <a:extLst>
                  <a:ext uri="{FF2B5EF4-FFF2-40B4-BE49-F238E27FC236}">
                    <a16:creationId xmlns:a16="http://schemas.microsoft.com/office/drawing/2014/main" id="{173FDFEE-35D6-E722-7884-B52EAB83FF35}"/>
                  </a:ext>
                </a:extLst>
              </p:cNvPr>
              <p:cNvGrpSpPr/>
              <p:nvPr/>
            </p:nvGrpSpPr>
            <p:grpSpPr>
              <a:xfrm>
                <a:off x="7383069" y="1967966"/>
                <a:ext cx="359421" cy="358142"/>
                <a:chOff x="10964289" y="1529890"/>
                <a:chExt cx="944564" cy="941202"/>
              </a:xfrm>
            </p:grpSpPr>
            <p:grpSp>
              <p:nvGrpSpPr>
                <p:cNvPr id="59" name="Groep 58">
                  <a:extLst>
                    <a:ext uri="{FF2B5EF4-FFF2-40B4-BE49-F238E27FC236}">
                      <a16:creationId xmlns:a16="http://schemas.microsoft.com/office/drawing/2014/main" id="{C58E823E-AF53-1F8C-791E-F785DB8C7183}"/>
                    </a:ext>
                  </a:extLst>
                </p:cNvPr>
                <p:cNvGrpSpPr/>
                <p:nvPr/>
              </p:nvGrpSpPr>
              <p:grpSpPr>
                <a:xfrm>
                  <a:off x="10994453" y="1771906"/>
                  <a:ext cx="914400" cy="699186"/>
                  <a:chOff x="10989571" y="1771906"/>
                  <a:chExt cx="914400" cy="699186"/>
                </a:xfrm>
              </p:grpSpPr>
              <p:pic>
                <p:nvPicPr>
                  <p:cNvPr id="61" name="Graphic 60" descr="Appel met effen opvulling">
                    <a:extLst>
                      <a:ext uri="{FF2B5EF4-FFF2-40B4-BE49-F238E27FC236}">
                        <a16:creationId xmlns:a16="http://schemas.microsoft.com/office/drawing/2014/main" id="{ADCBB71E-021B-F2AA-ECE5-98BBC9C7CF3D}"/>
                      </a:ext>
                    </a:extLst>
                  </p:cNvPr>
                  <p:cNvPicPr>
                    <a:picLocks noChangeAspect="1"/>
                  </p:cNvPicPr>
                  <p:nvPr/>
                </p:nvPicPr>
                <p:blipFill rotWithShape="1">
                  <a:blip r:embed="rId34">
                    <a:extLst>
                      <a:ext uri="{96DAC541-7B7A-43D3-8B79-37D633B846F1}">
                        <asvg:svgBlip xmlns:asvg="http://schemas.microsoft.com/office/drawing/2016/SVG/main" r:embed="rId35"/>
                      </a:ext>
                    </a:extLst>
                  </a:blip>
                  <a:srcRect t="28272"/>
                  <a:stretch/>
                </p:blipFill>
                <p:spPr>
                  <a:xfrm>
                    <a:off x="10989571" y="1815214"/>
                    <a:ext cx="914400" cy="655878"/>
                  </a:xfrm>
                  <a:prstGeom prst="rect">
                    <a:avLst/>
                  </a:prstGeom>
                </p:spPr>
              </p:pic>
              <p:sp>
                <p:nvSpPr>
                  <p:cNvPr id="62" name="Ovaal 61">
                    <a:extLst>
                      <a:ext uri="{FF2B5EF4-FFF2-40B4-BE49-F238E27FC236}">
                        <a16:creationId xmlns:a16="http://schemas.microsoft.com/office/drawing/2014/main" id="{114B8508-3928-19C1-9B27-10C0E5D1E2B1}"/>
                      </a:ext>
                    </a:extLst>
                  </p:cNvPr>
                  <p:cNvSpPr/>
                  <p:nvPr/>
                </p:nvSpPr>
                <p:spPr>
                  <a:xfrm>
                    <a:off x="11374763" y="1771906"/>
                    <a:ext cx="144016" cy="10473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grpSp>
            <p:pic>
              <p:nvPicPr>
                <p:cNvPr id="60" name="Graphic 59" descr="Appel silhouet">
                  <a:extLst>
                    <a:ext uri="{FF2B5EF4-FFF2-40B4-BE49-F238E27FC236}">
                      <a16:creationId xmlns:a16="http://schemas.microsoft.com/office/drawing/2014/main" id="{D6BD3597-7CB8-D0C4-A635-CCA89D299C2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964289" y="1529890"/>
                  <a:ext cx="914400" cy="914400"/>
                </a:xfrm>
                <a:prstGeom prst="rect">
                  <a:avLst/>
                </a:prstGeom>
              </p:spPr>
            </p:pic>
          </p:grpSp>
        </p:grpSp>
        <p:grpSp>
          <p:nvGrpSpPr>
            <p:cNvPr id="33" name="Groep 32">
              <a:extLst>
                <a:ext uri="{FF2B5EF4-FFF2-40B4-BE49-F238E27FC236}">
                  <a16:creationId xmlns:a16="http://schemas.microsoft.com/office/drawing/2014/main" id="{D4FA8E92-2CBD-C95D-D33C-73E6B85C57AD}"/>
                </a:ext>
              </a:extLst>
            </p:cNvPr>
            <p:cNvGrpSpPr/>
            <p:nvPr/>
          </p:nvGrpSpPr>
          <p:grpSpPr>
            <a:xfrm>
              <a:off x="8319695" y="1840750"/>
              <a:ext cx="747745" cy="495995"/>
              <a:chOff x="8637268" y="1831215"/>
              <a:chExt cx="747745" cy="495995"/>
            </a:xfrm>
          </p:grpSpPr>
          <p:grpSp>
            <p:nvGrpSpPr>
              <p:cNvPr id="50" name="Groep 49">
                <a:extLst>
                  <a:ext uri="{FF2B5EF4-FFF2-40B4-BE49-F238E27FC236}">
                    <a16:creationId xmlns:a16="http://schemas.microsoft.com/office/drawing/2014/main" id="{631F41D4-9F43-F20A-565B-F20C09B96A3B}"/>
                  </a:ext>
                </a:extLst>
              </p:cNvPr>
              <p:cNvGrpSpPr/>
              <p:nvPr/>
            </p:nvGrpSpPr>
            <p:grpSpPr>
              <a:xfrm>
                <a:off x="8637268" y="1831215"/>
                <a:ext cx="494130" cy="486755"/>
                <a:chOff x="11323857" y="2182635"/>
                <a:chExt cx="928254" cy="914400"/>
              </a:xfrm>
            </p:grpSpPr>
            <p:pic>
              <p:nvPicPr>
                <p:cNvPr id="54" name="Graphic 53" descr="Wijn met effen opvulling">
                  <a:extLst>
                    <a:ext uri="{FF2B5EF4-FFF2-40B4-BE49-F238E27FC236}">
                      <a16:creationId xmlns:a16="http://schemas.microsoft.com/office/drawing/2014/main" id="{244B74CF-D8B4-8980-CA83-17576A8E850D}"/>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t="30275" b="44012"/>
                <a:stretch/>
              </p:blipFill>
              <p:spPr>
                <a:xfrm>
                  <a:off x="11337711" y="2475085"/>
                  <a:ext cx="914400" cy="235123"/>
                </a:xfrm>
                <a:prstGeom prst="rect">
                  <a:avLst/>
                </a:prstGeom>
              </p:spPr>
            </p:pic>
            <p:pic>
              <p:nvPicPr>
                <p:cNvPr id="55" name="Graphic 54" descr="Wijn silhouet">
                  <a:extLst>
                    <a:ext uri="{FF2B5EF4-FFF2-40B4-BE49-F238E27FC236}">
                      <a16:creationId xmlns:a16="http://schemas.microsoft.com/office/drawing/2014/main" id="{D9A6FB46-55AA-0D1B-4BE9-A00346F8328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323857" y="2182635"/>
                  <a:ext cx="914400" cy="914400"/>
                </a:xfrm>
                <a:prstGeom prst="rect">
                  <a:avLst/>
                </a:prstGeom>
              </p:spPr>
            </p:pic>
          </p:grpSp>
          <p:grpSp>
            <p:nvGrpSpPr>
              <p:cNvPr id="51" name="Groep 50">
                <a:extLst>
                  <a:ext uri="{FF2B5EF4-FFF2-40B4-BE49-F238E27FC236}">
                    <a16:creationId xmlns:a16="http://schemas.microsoft.com/office/drawing/2014/main" id="{428C15C7-470E-606E-3DA1-CBE453505E17}"/>
                  </a:ext>
                </a:extLst>
              </p:cNvPr>
              <p:cNvGrpSpPr/>
              <p:nvPr/>
            </p:nvGrpSpPr>
            <p:grpSpPr>
              <a:xfrm>
                <a:off x="9050717" y="1982643"/>
                <a:ext cx="334296" cy="344567"/>
                <a:chOff x="10002904" y="1241184"/>
                <a:chExt cx="956956" cy="986358"/>
              </a:xfrm>
            </p:grpSpPr>
            <p:pic>
              <p:nvPicPr>
                <p:cNvPr id="52" name="Graphic 51" descr="Mes met effen opvulling">
                  <a:extLst>
                    <a:ext uri="{FF2B5EF4-FFF2-40B4-BE49-F238E27FC236}">
                      <a16:creationId xmlns:a16="http://schemas.microsoft.com/office/drawing/2014/main" id="{94AFB819-14C9-FAEE-0A36-011F21ACC305}"/>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0045460" y="1313142"/>
                  <a:ext cx="914400" cy="914400"/>
                </a:xfrm>
                <a:prstGeom prst="rect">
                  <a:avLst/>
                </a:prstGeom>
              </p:spPr>
            </p:pic>
            <p:pic>
              <p:nvPicPr>
                <p:cNvPr id="53" name="Graphic 52" descr="Mes en vork silhouet">
                  <a:extLst>
                    <a:ext uri="{FF2B5EF4-FFF2-40B4-BE49-F238E27FC236}">
                      <a16:creationId xmlns:a16="http://schemas.microsoft.com/office/drawing/2014/main" id="{29F029FB-8D8E-AA8E-5A2C-2C60072A1B4D}"/>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0002904" y="1241184"/>
                  <a:ext cx="914400" cy="914400"/>
                </a:xfrm>
                <a:prstGeom prst="rect">
                  <a:avLst/>
                </a:prstGeom>
              </p:spPr>
            </p:pic>
          </p:grpSp>
        </p:grpSp>
        <p:grpSp>
          <p:nvGrpSpPr>
            <p:cNvPr id="34" name="Groep 33">
              <a:extLst>
                <a:ext uri="{FF2B5EF4-FFF2-40B4-BE49-F238E27FC236}">
                  <a16:creationId xmlns:a16="http://schemas.microsoft.com/office/drawing/2014/main" id="{B33AFD65-5D16-810A-B7BA-B068106E5471}"/>
                </a:ext>
              </a:extLst>
            </p:cNvPr>
            <p:cNvGrpSpPr/>
            <p:nvPr/>
          </p:nvGrpSpPr>
          <p:grpSpPr>
            <a:xfrm>
              <a:off x="9339765" y="1688328"/>
              <a:ext cx="724901" cy="724902"/>
              <a:chOff x="10044029" y="732477"/>
              <a:chExt cx="795705" cy="795706"/>
            </a:xfrm>
          </p:grpSpPr>
          <p:grpSp>
            <p:nvGrpSpPr>
              <p:cNvPr id="42" name="Groep 41">
                <a:extLst>
                  <a:ext uri="{FF2B5EF4-FFF2-40B4-BE49-F238E27FC236}">
                    <a16:creationId xmlns:a16="http://schemas.microsoft.com/office/drawing/2014/main" id="{80250A60-10EF-3BFD-165B-A619F1E56090}"/>
                  </a:ext>
                </a:extLst>
              </p:cNvPr>
              <p:cNvGrpSpPr/>
              <p:nvPr/>
            </p:nvGrpSpPr>
            <p:grpSpPr>
              <a:xfrm>
                <a:off x="10044029" y="732477"/>
                <a:ext cx="795705" cy="795706"/>
                <a:chOff x="10044029" y="732477"/>
                <a:chExt cx="795705" cy="795706"/>
              </a:xfrm>
            </p:grpSpPr>
            <p:pic>
              <p:nvPicPr>
                <p:cNvPr id="48" name="Graphic 47" descr="Wasmachine silhouet">
                  <a:extLst>
                    <a:ext uri="{FF2B5EF4-FFF2-40B4-BE49-F238E27FC236}">
                      <a16:creationId xmlns:a16="http://schemas.microsoft.com/office/drawing/2014/main" id="{59E17028-F484-1324-2506-B41C8CA5D78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044029" y="732477"/>
                  <a:ext cx="795705" cy="795706"/>
                </a:xfrm>
                <a:prstGeom prst="rect">
                  <a:avLst/>
                </a:prstGeom>
              </p:spPr>
            </p:pic>
            <p:sp>
              <p:nvSpPr>
                <p:cNvPr id="49" name="Rechthoek 48">
                  <a:extLst>
                    <a:ext uri="{FF2B5EF4-FFF2-40B4-BE49-F238E27FC236}">
                      <a16:creationId xmlns:a16="http://schemas.microsoft.com/office/drawing/2014/main" id="{C72680D8-435B-3800-2C52-0136CF2A7D76}"/>
                    </a:ext>
                  </a:extLst>
                </p:cNvPr>
                <p:cNvSpPr/>
                <p:nvPr/>
              </p:nvSpPr>
              <p:spPr>
                <a:xfrm>
                  <a:off x="10232254" y="988822"/>
                  <a:ext cx="450126" cy="443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err="1"/>
                </a:p>
              </p:txBody>
            </p:sp>
          </p:grpSp>
          <p:grpSp>
            <p:nvGrpSpPr>
              <p:cNvPr id="43" name="Groep 42">
                <a:extLst>
                  <a:ext uri="{FF2B5EF4-FFF2-40B4-BE49-F238E27FC236}">
                    <a16:creationId xmlns:a16="http://schemas.microsoft.com/office/drawing/2014/main" id="{D4CEF6DC-358E-B566-A025-A022CA9A9D6C}"/>
                  </a:ext>
                </a:extLst>
              </p:cNvPr>
              <p:cNvGrpSpPr/>
              <p:nvPr/>
            </p:nvGrpSpPr>
            <p:grpSpPr>
              <a:xfrm>
                <a:off x="10218155" y="997515"/>
                <a:ext cx="432371" cy="425919"/>
                <a:chOff x="11323855" y="2182634"/>
                <a:chExt cx="928256" cy="914400"/>
              </a:xfrm>
            </p:grpSpPr>
            <p:pic>
              <p:nvPicPr>
                <p:cNvPr id="46" name="Graphic 45" descr="Wijn met effen opvulling">
                  <a:extLst>
                    <a:ext uri="{FF2B5EF4-FFF2-40B4-BE49-F238E27FC236}">
                      <a16:creationId xmlns:a16="http://schemas.microsoft.com/office/drawing/2014/main" id="{3B793480-91AA-9824-DE81-9542AFA8DB22}"/>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t="30275" b="44012"/>
                <a:stretch/>
              </p:blipFill>
              <p:spPr>
                <a:xfrm>
                  <a:off x="11337711" y="2475085"/>
                  <a:ext cx="914400" cy="235123"/>
                </a:xfrm>
                <a:prstGeom prst="rect">
                  <a:avLst/>
                </a:prstGeom>
              </p:spPr>
            </p:pic>
            <p:pic>
              <p:nvPicPr>
                <p:cNvPr id="47" name="Graphic 46" descr="Wijn silhouet">
                  <a:extLst>
                    <a:ext uri="{FF2B5EF4-FFF2-40B4-BE49-F238E27FC236}">
                      <a16:creationId xmlns:a16="http://schemas.microsoft.com/office/drawing/2014/main" id="{A2D52BD5-97CE-1BFC-B1A8-610B36E6074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323855" y="2182634"/>
                  <a:ext cx="914400" cy="914400"/>
                </a:xfrm>
                <a:prstGeom prst="rect">
                  <a:avLst/>
                </a:prstGeom>
              </p:spPr>
            </p:pic>
          </p:grpSp>
          <p:pic>
            <p:nvPicPr>
              <p:cNvPr id="44" name="Graphic 43" descr="Water met effen opvulling">
                <a:extLst>
                  <a:ext uri="{FF2B5EF4-FFF2-40B4-BE49-F238E27FC236}">
                    <a16:creationId xmlns:a16="http://schemas.microsoft.com/office/drawing/2014/main" id="{AB273818-B726-6D48-334A-4E553259EB2A}"/>
                  </a:ext>
                </a:extLst>
              </p:cNvPr>
              <p:cNvPicPr>
                <a:picLocks noChangeAspect="1"/>
              </p:cNvPicPr>
              <p:nvPr/>
            </p:nvPicPr>
            <p:blipFill>
              <a:blip r:embed="rId4">
                <a:extLst>
                  <a:ext uri="{96DAC541-7B7A-43D3-8B79-37D633B846F1}">
                    <asvg:svgBlip xmlns:asvg="http://schemas.microsoft.com/office/drawing/2016/SVG/main" r:embed="rId42"/>
                  </a:ext>
                </a:extLst>
              </a:blip>
              <a:stretch>
                <a:fillRect/>
              </a:stretch>
            </p:blipFill>
            <p:spPr>
              <a:xfrm>
                <a:off x="10194720" y="985337"/>
                <a:ext cx="172484" cy="172484"/>
              </a:xfrm>
              <a:prstGeom prst="rect">
                <a:avLst/>
              </a:prstGeom>
            </p:spPr>
          </p:pic>
          <p:pic>
            <p:nvPicPr>
              <p:cNvPr id="45" name="Graphic 44" descr="Water met effen opvulling">
                <a:extLst>
                  <a:ext uri="{FF2B5EF4-FFF2-40B4-BE49-F238E27FC236}">
                    <a16:creationId xmlns:a16="http://schemas.microsoft.com/office/drawing/2014/main" id="{F7D1F62A-1B83-0C2C-6F98-A7E088FFE2D2}"/>
                  </a:ext>
                </a:extLst>
              </p:cNvPr>
              <p:cNvPicPr>
                <a:picLocks noChangeAspect="1"/>
              </p:cNvPicPr>
              <p:nvPr/>
            </p:nvPicPr>
            <p:blipFill>
              <a:blip r:embed="rId4">
                <a:extLst>
                  <a:ext uri="{96DAC541-7B7A-43D3-8B79-37D633B846F1}">
                    <asvg:svgBlip xmlns:asvg="http://schemas.microsoft.com/office/drawing/2016/SVG/main" r:embed="rId42"/>
                  </a:ext>
                </a:extLst>
              </a:blip>
              <a:stretch>
                <a:fillRect/>
              </a:stretch>
            </p:blipFill>
            <p:spPr>
              <a:xfrm>
                <a:off x="10516212" y="1223979"/>
                <a:ext cx="172484" cy="172484"/>
              </a:xfrm>
              <a:prstGeom prst="rect">
                <a:avLst/>
              </a:prstGeom>
            </p:spPr>
          </p:pic>
        </p:grpSp>
        <p:pic>
          <p:nvPicPr>
            <p:cNvPr id="35" name="Graphic 34">
              <a:extLst>
                <a:ext uri="{FF2B5EF4-FFF2-40B4-BE49-F238E27FC236}">
                  <a16:creationId xmlns:a16="http://schemas.microsoft.com/office/drawing/2014/main" id="{AAFDD9E6-8767-4500-8F28-D6FAC2456D9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852865">
              <a:off x="8581283" y="1533369"/>
              <a:ext cx="432422" cy="432422"/>
            </a:xfrm>
            <a:prstGeom prst="rect">
              <a:avLst/>
            </a:prstGeom>
          </p:spPr>
        </p:pic>
        <p:pic>
          <p:nvPicPr>
            <p:cNvPr id="36" name="Graphic 35">
              <a:extLst>
                <a:ext uri="{FF2B5EF4-FFF2-40B4-BE49-F238E27FC236}">
                  <a16:creationId xmlns:a16="http://schemas.microsoft.com/office/drawing/2014/main" id="{0E2257A0-7712-354E-3B17-F608C062EBC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852865">
              <a:off x="9504310" y="4593781"/>
              <a:ext cx="618652" cy="618652"/>
            </a:xfrm>
            <a:prstGeom prst="rect">
              <a:avLst/>
            </a:prstGeom>
          </p:spPr>
        </p:pic>
        <p:pic>
          <p:nvPicPr>
            <p:cNvPr id="37" name="Graphic 36" descr="Water met effen opvulling">
              <a:extLst>
                <a:ext uri="{FF2B5EF4-FFF2-40B4-BE49-F238E27FC236}">
                  <a16:creationId xmlns:a16="http://schemas.microsoft.com/office/drawing/2014/main" id="{558D0421-105F-8F0C-5999-15DF299BB0F8}"/>
                </a:ext>
              </a:extLst>
            </p:cNvPr>
            <p:cNvPicPr>
              <a:picLocks noChangeAspect="1"/>
            </p:cNvPicPr>
            <p:nvPr/>
          </p:nvPicPr>
          <p:blipFill>
            <a:blip r:embed="rId4">
              <a:extLst>
                <a:ext uri="{96DAC541-7B7A-43D3-8B79-37D633B846F1}">
                  <asvg:svgBlip xmlns:asvg="http://schemas.microsoft.com/office/drawing/2016/SVG/main" r:embed="rId42"/>
                </a:ext>
              </a:extLst>
            </a:blip>
            <a:stretch>
              <a:fillRect/>
            </a:stretch>
          </p:blipFill>
          <p:spPr>
            <a:xfrm>
              <a:off x="9458411" y="4581498"/>
              <a:ext cx="273420" cy="273420"/>
            </a:xfrm>
            <a:prstGeom prst="rect">
              <a:avLst/>
            </a:prstGeom>
          </p:spPr>
        </p:pic>
        <p:pic>
          <p:nvPicPr>
            <p:cNvPr id="38" name="Graphic 37" descr="Water met effen opvulling">
              <a:extLst>
                <a:ext uri="{FF2B5EF4-FFF2-40B4-BE49-F238E27FC236}">
                  <a16:creationId xmlns:a16="http://schemas.microsoft.com/office/drawing/2014/main" id="{53F708A6-9C0E-739C-85A8-853712551DAE}"/>
                </a:ext>
              </a:extLst>
            </p:cNvPr>
            <p:cNvPicPr>
              <a:picLocks noChangeAspect="1"/>
            </p:cNvPicPr>
            <p:nvPr/>
          </p:nvPicPr>
          <p:blipFill>
            <a:blip r:embed="rId4">
              <a:extLst>
                <a:ext uri="{96DAC541-7B7A-43D3-8B79-37D633B846F1}">
                  <asvg:svgBlip xmlns:asvg="http://schemas.microsoft.com/office/drawing/2016/SVG/main" r:embed="rId42"/>
                </a:ext>
              </a:extLst>
            </a:blip>
            <a:stretch>
              <a:fillRect/>
            </a:stretch>
          </p:blipFill>
          <p:spPr>
            <a:xfrm>
              <a:off x="9731831" y="4919942"/>
              <a:ext cx="271813" cy="271813"/>
            </a:xfrm>
            <a:prstGeom prst="rect">
              <a:avLst/>
            </a:prstGeom>
          </p:spPr>
        </p:pic>
        <p:grpSp>
          <p:nvGrpSpPr>
            <p:cNvPr id="39" name="Groep 38">
              <a:extLst>
                <a:ext uri="{FF2B5EF4-FFF2-40B4-BE49-F238E27FC236}">
                  <a16:creationId xmlns:a16="http://schemas.microsoft.com/office/drawing/2014/main" id="{92AE418B-B149-1A33-03C4-6870B09C720B}"/>
                </a:ext>
              </a:extLst>
            </p:cNvPr>
            <p:cNvGrpSpPr/>
            <p:nvPr/>
          </p:nvGrpSpPr>
          <p:grpSpPr>
            <a:xfrm>
              <a:off x="7234732" y="3037501"/>
              <a:ext cx="757767" cy="746589"/>
              <a:chOff x="7081957" y="3007720"/>
              <a:chExt cx="757767" cy="746589"/>
            </a:xfrm>
          </p:grpSpPr>
          <p:pic>
            <p:nvPicPr>
              <p:cNvPr id="40" name="Graphic 39" descr="Douche met effen opvulling">
                <a:extLst>
                  <a:ext uri="{FF2B5EF4-FFF2-40B4-BE49-F238E27FC236}">
                    <a16:creationId xmlns:a16="http://schemas.microsoft.com/office/drawing/2014/main" id="{DF1DAAF4-6137-23D1-442B-A2D92111A667}"/>
                  </a:ext>
                </a:extLst>
              </p:cNvPr>
              <p:cNvPicPr>
                <a:picLocks noChangeAspect="1"/>
              </p:cNvPicPr>
              <p:nvPr/>
            </p:nvPicPr>
            <p:blipFill rotWithShape="1">
              <a:blip r:embed="rId45">
                <a:extLst>
                  <a:ext uri="{96DAC541-7B7A-43D3-8B79-37D633B846F1}">
                    <asvg:svgBlip xmlns:asvg="http://schemas.microsoft.com/office/drawing/2016/SVG/main" r:embed="rId46"/>
                  </a:ext>
                </a:extLst>
              </a:blip>
              <a:srcRect l="30938" t="45912"/>
              <a:stretch/>
            </p:blipFill>
            <p:spPr>
              <a:xfrm>
                <a:off x="7331469" y="3356251"/>
                <a:ext cx="508255" cy="398058"/>
              </a:xfrm>
              <a:prstGeom prst="rect">
                <a:avLst/>
              </a:prstGeom>
            </p:spPr>
          </p:pic>
          <p:pic>
            <p:nvPicPr>
              <p:cNvPr id="41" name="Graphic 40" descr="Douche silhouet">
                <a:extLst>
                  <a:ext uri="{FF2B5EF4-FFF2-40B4-BE49-F238E27FC236}">
                    <a16:creationId xmlns:a16="http://schemas.microsoft.com/office/drawing/2014/main" id="{D90389FB-384B-CF78-1661-F0B4CBD4F465}"/>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081957" y="3007720"/>
                <a:ext cx="734220" cy="734220"/>
              </a:xfrm>
              <a:prstGeom prst="rect">
                <a:avLst/>
              </a:prstGeom>
            </p:spPr>
          </p:pic>
        </p:grpSp>
      </p:grpSp>
      <p:sp>
        <p:nvSpPr>
          <p:cNvPr id="77" name="Tekstvak 76">
            <a:extLst>
              <a:ext uri="{FF2B5EF4-FFF2-40B4-BE49-F238E27FC236}">
                <a16:creationId xmlns:a16="http://schemas.microsoft.com/office/drawing/2014/main" id="{9C1F189B-F88C-BA4E-F3E5-7935039C9B06}"/>
              </a:ext>
            </a:extLst>
          </p:cNvPr>
          <p:cNvSpPr txBox="1"/>
          <p:nvPr/>
        </p:nvSpPr>
        <p:spPr>
          <a:xfrm>
            <a:off x="65895" y="6435204"/>
            <a:ext cx="1345112" cy="369332"/>
          </a:xfrm>
          <a:prstGeom prst="rect">
            <a:avLst/>
          </a:prstGeom>
          <a:noFill/>
        </p:spPr>
        <p:txBody>
          <a:bodyPr wrap="none" rtlCol="0">
            <a:spAutoFit/>
          </a:bodyPr>
          <a:lstStyle/>
          <a:p>
            <a:r>
              <a:rPr lang="nl-BE">
                <a:solidFill>
                  <a:schemeClr val="bg2">
                    <a:lumMod val="10000"/>
                  </a:schemeClr>
                </a:solidFill>
              </a:rPr>
              <a:t>Cijfers: 2022</a:t>
            </a:r>
          </a:p>
        </p:txBody>
      </p:sp>
    </p:spTree>
    <p:extLst>
      <p:ext uri="{BB962C8B-B14F-4D97-AF65-F5344CB8AC3E}">
        <p14:creationId xmlns:p14="http://schemas.microsoft.com/office/powerpoint/2010/main" val="1385123515"/>
      </p:ext>
    </p:extLst>
  </p:cSld>
  <p:clrMapOvr>
    <a:masterClrMapping/>
  </p:clrMapOvr>
</p:sld>
</file>

<file path=ppt/theme/theme1.xml><?xml version="1.0" encoding="utf-8"?>
<a:theme xmlns:a="http://schemas.openxmlformats.org/drawingml/2006/main" name="De Watergroep">
  <a:themeElements>
    <a:clrScheme name="De Watergroep">
      <a:dk1>
        <a:srgbClr val="505A5E"/>
      </a:dk1>
      <a:lt1>
        <a:srgbClr val="FFFFFF"/>
      </a:lt1>
      <a:dk2>
        <a:srgbClr val="265AA6"/>
      </a:dk2>
      <a:lt2>
        <a:srgbClr val="CED1CF"/>
      </a:lt2>
      <a:accent1>
        <a:srgbClr val="A0BF35"/>
      </a:accent1>
      <a:accent2>
        <a:srgbClr val="4A7527"/>
      </a:accent2>
      <a:accent3>
        <a:srgbClr val="F08801"/>
      </a:accent3>
      <a:accent4>
        <a:srgbClr val="265AA6"/>
      </a:accent4>
      <a:accent5>
        <a:srgbClr val="ABC8E3"/>
      </a:accent5>
      <a:accent6>
        <a:srgbClr val="F3F7FB"/>
      </a:accent6>
      <a:hlink>
        <a:srgbClr val="265AA6"/>
      </a:hlink>
      <a:folHlink>
        <a:srgbClr val="54545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err="1" smtClean="0"/>
        </a:defPPr>
      </a:lstStyle>
      <a:style>
        <a:lnRef idx="1">
          <a:schemeClr val="accent1"/>
        </a:lnRef>
        <a:fillRef idx="3">
          <a:schemeClr val="accent1"/>
        </a:fillRef>
        <a:effectRef idx="2">
          <a:schemeClr val="accent1"/>
        </a:effectRef>
        <a:fontRef idx="minor">
          <a:schemeClr val="lt1"/>
        </a:fontRef>
      </a:style>
    </a:spDef>
    <a:lnDef>
      <a:spPr>
        <a:ln w="9525">
          <a:solidFill>
            <a:schemeClr val="accent2"/>
          </a:solidFill>
          <a:headEnd type="none" w="med" len="med"/>
          <a:tailEnd type="triangl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solidFill>
              <a:schemeClr val="tx1">
                <a:lumMod val="75000"/>
              </a:schemeClr>
            </a:solidFill>
          </a:defRPr>
        </a:defPPr>
      </a:lstStyle>
    </a:txDef>
  </a:objectDefaults>
  <a:extraClrSchemeLst/>
  <a:extLst>
    <a:ext uri="{05A4C25C-085E-4340-85A3-A5531E510DB2}">
      <thm15:themeFamily xmlns:thm15="http://schemas.microsoft.com/office/thememl/2012/main" name="De Watergroep - PPT template 2023.potx" id="{16423EB2-8388-45E7-A203-2E93FB64465C}" vid="{41A2429C-0425-41C5-9210-96D9CEBBB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89ACF219D3524C8CD0ECD1B89AD3C5" ma:contentTypeVersion="4" ma:contentTypeDescription="Een nieuw document maken." ma:contentTypeScope="" ma:versionID="b7932bbd9c934d45e0a0355d36cc4eea">
  <xsd:schema xmlns:xsd="http://www.w3.org/2001/XMLSchema" xmlns:xs="http://www.w3.org/2001/XMLSchema" xmlns:p="http://schemas.microsoft.com/office/2006/metadata/properties" xmlns:ns2="3e23ec26-bd7b-44ae-8015-a758c36d70ad" targetNamespace="http://schemas.microsoft.com/office/2006/metadata/properties" ma:root="true" ma:fieldsID="d78670aa779be8597c157f3bf2353162" ns2:_="">
    <xsd:import namespace="3e23ec26-bd7b-44ae-8015-a758c36d70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23ec26-bd7b-44ae-8015-a758c36d70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4A4D8B-6335-42CD-A092-8868BE45BD14}">
  <ds:schemaRefs>
    <ds:schemaRef ds:uri="http://schemas.microsoft.com/sharepoint/v3/contenttype/forms"/>
  </ds:schemaRefs>
</ds:datastoreItem>
</file>

<file path=customXml/itemProps2.xml><?xml version="1.0" encoding="utf-8"?>
<ds:datastoreItem xmlns:ds="http://schemas.openxmlformats.org/officeDocument/2006/customXml" ds:itemID="{416A7004-92BA-450A-AA5E-BD736D73F55E}">
  <ds:schemaRefs>
    <ds:schemaRef ds:uri="3e23ec26-bd7b-44ae-8015-a758c36d70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E400938-94B7-4E29-B3D1-7A1573FB4C12}">
  <ds:schemaRefs>
    <ds:schemaRef ds:uri="3e23ec26-bd7b-44ae-8015-a758c36d70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 Watergroep - PPT template 2023</Template>
  <Application>Microsoft Office PowerPoint</Application>
  <PresentationFormat>Breedbeeld</PresentationFormat>
  <Slides>38</Slides>
  <Notes>8</Notes>
  <HiddenSlides>3</HiddenSlides>
  <ScaleCrop>false</ScaleCrop>
  <HeadingPairs>
    <vt:vector size="4" baseType="variant">
      <vt:variant>
        <vt:lpstr>Thema</vt:lpstr>
      </vt:variant>
      <vt:variant>
        <vt:i4>1</vt:i4>
      </vt:variant>
      <vt:variant>
        <vt:lpstr>Diatitels</vt:lpstr>
      </vt:variant>
      <vt:variant>
        <vt:i4>38</vt:i4>
      </vt:variant>
    </vt:vector>
  </HeadingPairs>
  <TitlesOfParts>
    <vt:vector size="39" baseType="lpstr">
      <vt:lpstr>De Watergroep</vt:lpstr>
      <vt:lpstr>De Watergroep in een notendop</vt:lpstr>
      <vt:lpstr>PowerPoint-presentatie</vt:lpstr>
      <vt:lpstr>De Watergroep</vt:lpstr>
      <vt:lpstr>Watervoorziening in Vlaanderen</vt:lpstr>
      <vt:lpstr>De Watergroep in cijfers (1)</vt:lpstr>
      <vt:lpstr>Waterproductie (2022)</vt:lpstr>
      <vt:lpstr>Grondwater</vt:lpstr>
      <vt:lpstr>Oppervlaktewater</vt:lpstr>
      <vt:lpstr>Waterverbruik in Vlaanderen</vt:lpstr>
      <vt:lpstr>Controles bewaken kwaliteit (1)</vt:lpstr>
      <vt:lpstr>Controles bewaken kwaliteit (2)</vt:lpstr>
      <vt:lpstr>Controles bewaken kwaliteit (3)</vt:lpstr>
      <vt:lpstr>Onderzoek en ontwikkeling</vt:lpstr>
      <vt:lpstr>Investeringen in productie en toevoer</vt:lpstr>
      <vt:lpstr>Cadol</vt:lpstr>
      <vt:lpstr>Geschiedenis</vt:lpstr>
      <vt:lpstr>Geschiedenis</vt:lpstr>
      <vt:lpstr>1890  Aanleg waterleidingnet </vt:lpstr>
      <vt:lpstr>Kadol / Cadol</vt:lpstr>
      <vt:lpstr>Bouw</vt:lpstr>
      <vt:lpstr>Moeizame jaren </vt:lpstr>
      <vt:lpstr>Heropbloei</vt:lpstr>
      <vt:lpstr>PowerPoint-presentatie</vt:lpstr>
      <vt:lpstr>PowerPoint-presentatie</vt:lpstr>
      <vt:lpstr>Hervergunning</vt:lpstr>
      <vt:lpstr>Hervergunning Cadol</vt:lpstr>
      <vt:lpstr>PowerPoint-presentatie</vt:lpstr>
      <vt:lpstr>Huidige activiteiten</vt:lpstr>
      <vt:lpstr>Waterwingebied</vt:lpstr>
      <vt:lpstr>PowerPoint-presentatie</vt:lpstr>
      <vt:lpstr>Waterlevering</vt:lpstr>
      <vt:lpstr>Wij zorgen voor duurzaam water.  Vandaag en voor de generaties van morgen.</vt:lpstr>
      <vt:lpstr>Toekomstvisie</vt:lpstr>
      <vt:lpstr>PowerPoint-presentatie</vt:lpstr>
      <vt:lpstr>Vragen?</vt:lpstr>
      <vt:lpstr>Waterprojecten in ontwikkelingslanden</vt:lpstr>
      <vt:lpstr>Onze waterfactuur</vt:lpstr>
      <vt:lpstr>Tariefstructuur</vt:lpstr>
    </vt:vector>
  </TitlesOfParts>
  <Company>De Watergroep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Watergroep in een notendop</dc:title>
  <dc:creator>Judith De Kerpel</dc:creator>
  <cp:revision>2</cp:revision>
  <dcterms:created xsi:type="dcterms:W3CDTF">2023-04-20T11:38:01Z</dcterms:created>
  <dcterms:modified xsi:type="dcterms:W3CDTF">2024-04-29T12:56:47Z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0x0101009DF5EF62358FFF46947A4AFA9719F915</vt:lpwstr>
  </property>
</Properties>
</file>